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967" r:id="rId2"/>
    <p:sldId id="974" r:id="rId3"/>
    <p:sldId id="968" r:id="rId4"/>
    <p:sldId id="969" r:id="rId5"/>
    <p:sldId id="970" r:id="rId6"/>
    <p:sldId id="971" r:id="rId7"/>
    <p:sldId id="956" r:id="rId8"/>
    <p:sldId id="972" r:id="rId9"/>
    <p:sldId id="263" r:id="rId10"/>
    <p:sldId id="264" r:id="rId11"/>
    <p:sldId id="975" r:id="rId12"/>
    <p:sldId id="266" r:id="rId13"/>
    <p:sldId id="267" r:id="rId14"/>
    <p:sldId id="268" r:id="rId15"/>
    <p:sldId id="788" r:id="rId16"/>
    <p:sldId id="269" r:id="rId17"/>
    <p:sldId id="961" r:id="rId1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llanmörkt format 2 - Dekorfär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A488322-F2BA-4B5B-9748-0D474271808F}" styleName="Mellanmörkt format 3 - Dekorfärg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59"/>
    <p:restoredTop sz="92296"/>
  </p:normalViewPr>
  <p:slideViewPr>
    <p:cSldViewPr snapToGrid="0" snapToObjects="1">
      <p:cViewPr>
        <p:scale>
          <a:sx n="78" d="100"/>
          <a:sy n="78" d="100"/>
        </p:scale>
        <p:origin x="624" y="7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18AD1-FC29-8641-9F8C-FA34D2F9B3CA}" type="datetimeFigureOut">
              <a:rPr lang="sv-SE" smtClean="0"/>
              <a:t>2022-06-08</a:t>
            </a:fld>
            <a:endParaRPr 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F84A6-0347-8D45-84B4-7111AC695F6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86983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-SE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15</a:t>
            </a:fld>
            <a:endParaRPr lang="sv-SE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1376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22D49-B0AD-A942-9B14-02E69F8F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44B-944C-7F4A-A40C-59FF62666623}" type="datetime1">
              <a:rPr lang="sv-SE" smtClean="0"/>
              <a:t>2022-06-08</a:t>
            </a:fld>
            <a:endParaRPr lang="sv-S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E33F5-7B64-C742-ADD1-680D73326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 err="1">
                <a:solidFill>
                  <a:schemeClr val="accent1"/>
                </a:solidFill>
              </a:rPr>
              <a:t>www.wowfoundations.org</a:t>
            </a:r>
            <a:r>
              <a:rPr lang="sv-SE" dirty="0"/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86963-8CBF-F34C-BC66-BD413D3DE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467B4E28-C512-3142-A114-FFDCE68D3565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899907"/>
            <a:ext cx="4752528" cy="2520281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41ADAF43-F212-CA46-88F4-8311CA5C98AA}"/>
              </a:ext>
            </a:extLst>
          </p:cNvPr>
          <p:cNvSpPr/>
          <p:nvPr userDrawn="1"/>
        </p:nvSpPr>
        <p:spPr>
          <a:xfrm>
            <a:off x="3441654" y="3502321"/>
            <a:ext cx="4983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en-US" dirty="0"/>
            </a:br>
            <a:r>
              <a:rPr lang="en-US" dirty="0"/>
              <a:t>WOMEN ON WEDNESDAY FOUNDATION</a:t>
            </a:r>
            <a:endParaRPr lang="sv-SE" dirty="0"/>
          </a:p>
        </p:txBody>
      </p:sp>
      <p:cxnSp>
        <p:nvCxnSpPr>
          <p:cNvPr id="9" name="Rak 8">
            <a:extLst>
              <a:ext uri="{FF2B5EF4-FFF2-40B4-BE49-F238E27FC236}">
                <a16:creationId xmlns:a16="http://schemas.microsoft.com/office/drawing/2014/main" id="{BFC24401-F14B-C446-BF98-CBC6CAC7AEFC}"/>
              </a:ext>
            </a:extLst>
          </p:cNvPr>
          <p:cNvCxnSpPr/>
          <p:nvPr userDrawn="1"/>
        </p:nvCxnSpPr>
        <p:spPr>
          <a:xfrm>
            <a:off x="3441654" y="3607386"/>
            <a:ext cx="49838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D8690CA-01D4-214F-AE3A-31437578AF4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41654" y="4335850"/>
            <a:ext cx="4983877" cy="8239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310203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clusion - 5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F2992-3DA3-E045-899A-23B595607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16864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2F4B1-F524-9947-A62E-46818841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D2171-8CCF-3145-BDB0-E361FFAC0F29}" type="datetime1">
              <a:rPr lang="sv-SE" smtClean="0"/>
              <a:t>2022-06-08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ECD14-EC85-EA4C-9975-7957C9DA9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4B657-8ACD-FC44-8533-72CFFCFF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5148FDF-3916-A94B-8ACD-C52A89DBAAA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927412" y="4017957"/>
            <a:ext cx="4168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0921FED-01E6-1946-B77C-047F148B1F1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927412" y="3102901"/>
            <a:ext cx="4168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159F6DD-B6CA-CC46-B6CA-61BB98DCDD9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927412" y="2187845"/>
            <a:ext cx="4168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Ellips 11">
            <a:extLst>
              <a:ext uri="{FF2B5EF4-FFF2-40B4-BE49-F238E27FC236}">
                <a16:creationId xmlns:a16="http://schemas.microsoft.com/office/drawing/2014/main" id="{3205C15E-32AD-7647-BE9C-CB174EDE29BC}"/>
              </a:ext>
            </a:extLst>
          </p:cNvPr>
          <p:cNvSpPr>
            <a:spLocks noChangeAspect="1"/>
          </p:cNvSpPr>
          <p:nvPr userDrawn="1"/>
        </p:nvSpPr>
        <p:spPr>
          <a:xfrm>
            <a:off x="1056591" y="2241251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DC1ED21-D141-204F-A8FE-E4DF2C65254E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1908362" y="4933013"/>
            <a:ext cx="4168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Ellips 18">
            <a:extLst>
              <a:ext uri="{FF2B5EF4-FFF2-40B4-BE49-F238E27FC236}">
                <a16:creationId xmlns:a16="http://schemas.microsoft.com/office/drawing/2014/main" id="{A0F59DD6-5779-5F4D-9EFD-17E37FD52BB8}"/>
              </a:ext>
            </a:extLst>
          </p:cNvPr>
          <p:cNvSpPr>
            <a:spLocks noChangeAspect="1"/>
          </p:cNvSpPr>
          <p:nvPr userDrawn="1"/>
        </p:nvSpPr>
        <p:spPr>
          <a:xfrm>
            <a:off x="1056591" y="3156307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sp>
        <p:nvSpPr>
          <p:cNvPr id="20" name="Ellips 19">
            <a:extLst>
              <a:ext uri="{FF2B5EF4-FFF2-40B4-BE49-F238E27FC236}">
                <a16:creationId xmlns:a16="http://schemas.microsoft.com/office/drawing/2014/main" id="{D99FB425-4A39-F841-8677-8C353EA48162}"/>
              </a:ext>
            </a:extLst>
          </p:cNvPr>
          <p:cNvSpPr>
            <a:spLocks noChangeAspect="1"/>
          </p:cNvSpPr>
          <p:nvPr userDrawn="1"/>
        </p:nvSpPr>
        <p:spPr>
          <a:xfrm>
            <a:off x="1056591" y="4071363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sp>
        <p:nvSpPr>
          <p:cNvPr id="21" name="Ellips 20">
            <a:extLst>
              <a:ext uri="{FF2B5EF4-FFF2-40B4-BE49-F238E27FC236}">
                <a16:creationId xmlns:a16="http://schemas.microsoft.com/office/drawing/2014/main" id="{00B8CF00-1A34-FD46-9590-EDBB5CFAAC6F}"/>
              </a:ext>
            </a:extLst>
          </p:cNvPr>
          <p:cNvSpPr>
            <a:spLocks noChangeAspect="1"/>
          </p:cNvSpPr>
          <p:nvPr userDrawn="1"/>
        </p:nvSpPr>
        <p:spPr>
          <a:xfrm>
            <a:off x="1056591" y="4986419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35D08654-3355-E949-A267-0CC90620B4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2985F00-017C-D345-ABAC-038690474E9B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7116417" y="2187845"/>
            <a:ext cx="4237384" cy="3501168"/>
          </a:xfrm>
          <a:prstGeom prst="rect">
            <a:avLst/>
          </a:prstGeom>
        </p:spPr>
        <p:txBody>
          <a:bodyPr anchor="ctr"/>
          <a:lstStyle>
            <a:lvl1pPr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7888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5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F2992-3DA3-E045-899A-23B595607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16864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2F4B1-F524-9947-A62E-46818841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D2171-8CCF-3145-BDB0-E361FFAC0F29}" type="datetime1">
              <a:rPr lang="sv-SE" smtClean="0"/>
              <a:t>2022-06-08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ECD14-EC85-EA4C-9975-7957C9DA9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4B657-8ACD-FC44-8533-72CFFCFF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5148FDF-3916-A94B-8ACD-C52A89DBAAA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2232212" y="3637640"/>
            <a:ext cx="9121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0921FED-01E6-1946-B77C-047F148B1F1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232212" y="2722584"/>
            <a:ext cx="9121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159F6DD-B6CA-CC46-B6CA-61BB98DCDD9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2232212" y="1807528"/>
            <a:ext cx="9121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Ellips 11">
            <a:extLst>
              <a:ext uri="{FF2B5EF4-FFF2-40B4-BE49-F238E27FC236}">
                <a16:creationId xmlns:a16="http://schemas.microsoft.com/office/drawing/2014/main" id="{3205C15E-32AD-7647-BE9C-CB174EDE29BC}"/>
              </a:ext>
            </a:extLst>
          </p:cNvPr>
          <p:cNvSpPr>
            <a:spLocks noChangeAspect="1"/>
          </p:cNvSpPr>
          <p:nvPr userDrawn="1"/>
        </p:nvSpPr>
        <p:spPr>
          <a:xfrm>
            <a:off x="1361390" y="1860934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1F4D2D3-2486-004B-AEB3-BD1BE3DD8A17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2213162" y="5467752"/>
            <a:ext cx="9121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DC1ED21-D141-204F-A8FE-E4DF2C65254E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2213162" y="4552696"/>
            <a:ext cx="9121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Ellips 18">
            <a:extLst>
              <a:ext uri="{FF2B5EF4-FFF2-40B4-BE49-F238E27FC236}">
                <a16:creationId xmlns:a16="http://schemas.microsoft.com/office/drawing/2014/main" id="{A0F59DD6-5779-5F4D-9EFD-17E37FD52BB8}"/>
              </a:ext>
            </a:extLst>
          </p:cNvPr>
          <p:cNvSpPr>
            <a:spLocks noChangeAspect="1"/>
          </p:cNvSpPr>
          <p:nvPr userDrawn="1"/>
        </p:nvSpPr>
        <p:spPr>
          <a:xfrm>
            <a:off x="1361390" y="2775990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sp>
        <p:nvSpPr>
          <p:cNvPr id="20" name="Ellips 19">
            <a:extLst>
              <a:ext uri="{FF2B5EF4-FFF2-40B4-BE49-F238E27FC236}">
                <a16:creationId xmlns:a16="http://schemas.microsoft.com/office/drawing/2014/main" id="{D99FB425-4A39-F841-8677-8C353EA48162}"/>
              </a:ext>
            </a:extLst>
          </p:cNvPr>
          <p:cNvSpPr>
            <a:spLocks noChangeAspect="1"/>
          </p:cNvSpPr>
          <p:nvPr userDrawn="1"/>
        </p:nvSpPr>
        <p:spPr>
          <a:xfrm>
            <a:off x="1361390" y="3691046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sp>
        <p:nvSpPr>
          <p:cNvPr id="21" name="Ellips 20">
            <a:extLst>
              <a:ext uri="{FF2B5EF4-FFF2-40B4-BE49-F238E27FC236}">
                <a16:creationId xmlns:a16="http://schemas.microsoft.com/office/drawing/2014/main" id="{00B8CF00-1A34-FD46-9590-EDBB5CFAAC6F}"/>
              </a:ext>
            </a:extLst>
          </p:cNvPr>
          <p:cNvSpPr>
            <a:spLocks noChangeAspect="1"/>
          </p:cNvSpPr>
          <p:nvPr userDrawn="1"/>
        </p:nvSpPr>
        <p:spPr>
          <a:xfrm>
            <a:off x="1361390" y="4606102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sp>
        <p:nvSpPr>
          <p:cNvPr id="22" name="Ellips 21">
            <a:extLst>
              <a:ext uri="{FF2B5EF4-FFF2-40B4-BE49-F238E27FC236}">
                <a16:creationId xmlns:a16="http://schemas.microsoft.com/office/drawing/2014/main" id="{FC25B311-8B3E-454B-87BA-6FEF28FA4126}"/>
              </a:ext>
            </a:extLst>
          </p:cNvPr>
          <p:cNvSpPr>
            <a:spLocks noChangeAspect="1"/>
          </p:cNvSpPr>
          <p:nvPr userDrawn="1"/>
        </p:nvSpPr>
        <p:spPr>
          <a:xfrm>
            <a:off x="1361390" y="5521158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35D08654-3355-E949-A267-0CC90620B4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768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 +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F2992-3DA3-E045-899A-23B595607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16864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2F4B1-F524-9947-A62E-46818841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D2171-8CCF-3145-BDB0-E361FFAC0F29}" type="datetime1">
              <a:rPr lang="sv-SE" smtClean="0"/>
              <a:t>2022-06-08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ECD14-EC85-EA4C-9975-7957C9DA9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4B657-8ACD-FC44-8533-72CFFCFF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5148FDF-3916-A94B-8ACD-C52A89DBAAA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2232212" y="4572402"/>
            <a:ext cx="4488628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0921FED-01E6-1946-B77C-047F148B1F1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232212" y="3544295"/>
            <a:ext cx="4488628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159F6DD-B6CA-CC46-B6CA-61BB98DCDD9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2232212" y="2516188"/>
            <a:ext cx="4488628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Ellips 11">
            <a:extLst>
              <a:ext uri="{FF2B5EF4-FFF2-40B4-BE49-F238E27FC236}">
                <a16:creationId xmlns:a16="http://schemas.microsoft.com/office/drawing/2014/main" id="{3205C15E-32AD-7647-BE9C-CB174EDE29BC}"/>
              </a:ext>
            </a:extLst>
          </p:cNvPr>
          <p:cNvSpPr/>
          <p:nvPr userDrawn="1"/>
        </p:nvSpPr>
        <p:spPr>
          <a:xfrm>
            <a:off x="1238251" y="2547948"/>
            <a:ext cx="800100" cy="82230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✔️</a:t>
            </a:r>
            <a:endParaRPr lang="sv-SE" sz="3200" dirty="0">
              <a:solidFill>
                <a:schemeClr val="accent1"/>
              </a:solidFill>
            </a:endParaRPr>
          </a:p>
        </p:txBody>
      </p:sp>
      <p:sp>
        <p:nvSpPr>
          <p:cNvPr id="15" name="Ellips 14">
            <a:extLst>
              <a:ext uri="{FF2B5EF4-FFF2-40B4-BE49-F238E27FC236}">
                <a16:creationId xmlns:a16="http://schemas.microsoft.com/office/drawing/2014/main" id="{28A9CBE6-607B-0347-AD07-6415DE6C6948}"/>
              </a:ext>
            </a:extLst>
          </p:cNvPr>
          <p:cNvSpPr/>
          <p:nvPr userDrawn="1"/>
        </p:nvSpPr>
        <p:spPr>
          <a:xfrm>
            <a:off x="1238251" y="3576055"/>
            <a:ext cx="800100" cy="82230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✔️</a:t>
            </a:r>
            <a:endParaRPr lang="sv-SE" sz="3200" dirty="0">
              <a:solidFill>
                <a:schemeClr val="accent1"/>
              </a:solidFill>
            </a:endParaRPr>
          </a:p>
        </p:txBody>
      </p:sp>
      <p:sp>
        <p:nvSpPr>
          <p:cNvPr id="16" name="Ellips 15">
            <a:extLst>
              <a:ext uri="{FF2B5EF4-FFF2-40B4-BE49-F238E27FC236}">
                <a16:creationId xmlns:a16="http://schemas.microsoft.com/office/drawing/2014/main" id="{7F790E53-0FA4-194A-98ED-FD8B2B4E7A4D}"/>
              </a:ext>
            </a:extLst>
          </p:cNvPr>
          <p:cNvSpPr/>
          <p:nvPr userDrawn="1"/>
        </p:nvSpPr>
        <p:spPr>
          <a:xfrm>
            <a:off x="1238251" y="4604162"/>
            <a:ext cx="800100" cy="82230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✔️</a:t>
            </a:r>
            <a:endParaRPr lang="sv-SE" sz="3200" dirty="0">
              <a:solidFill>
                <a:schemeClr val="accent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83A14E-4038-BD43-A738-03266C2EECC8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891260" y="2516188"/>
            <a:ext cx="4870210" cy="2942039"/>
          </a:xfrm>
          <a:prstGeom prst="rect">
            <a:avLst/>
          </a:prstGeom>
        </p:spPr>
        <p:txBody>
          <a:bodyPr anchor="ctr"/>
          <a:lstStyle>
            <a:lvl1pPr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6001C4DC-F094-0D46-ADBA-A6B63A449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0372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ullets +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F2992-3DA3-E045-899A-23B595607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16864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2F4B1-F524-9947-A62E-46818841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D2171-8CCF-3145-BDB0-E361FFAC0F29}" type="datetime1">
              <a:rPr lang="sv-SE" smtClean="0"/>
              <a:t>2022-06-08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ECD14-EC85-EA4C-9975-7957C9DA9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4B657-8ACD-FC44-8533-72CFFCFF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5148FDF-3916-A94B-8ACD-C52A89DBAAA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7970072" y="1912381"/>
            <a:ext cx="3492000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0921FED-01E6-1946-B77C-047F148B1F1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404136" y="1912381"/>
            <a:ext cx="3492000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159F6DD-B6CA-CC46-B6CA-61BB98DCDD9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838200" y="1912382"/>
            <a:ext cx="3492000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6001C4DC-F094-0D46-ADBA-A6B63A4494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CDC325E4-2CD9-EE46-89B9-4D439FEEAB0D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38200" y="3019899"/>
            <a:ext cx="3492000" cy="2973799"/>
          </a:xfrm>
          <a:prstGeom prst="rect">
            <a:avLst/>
          </a:prstGeom>
        </p:spPr>
        <p:txBody>
          <a:bodyPr anchor="ctr"/>
          <a:lstStyle>
            <a:lvl1pPr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450CE1E-E26A-9845-892A-0480FAF857B3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4401648" y="3019898"/>
            <a:ext cx="3492000" cy="2973799"/>
          </a:xfrm>
          <a:prstGeom prst="rect">
            <a:avLst/>
          </a:prstGeom>
        </p:spPr>
        <p:txBody>
          <a:bodyPr anchor="ctr"/>
          <a:lstStyle>
            <a:lvl1pPr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4E756D1-770B-EF42-AA8D-F3BE679C29E2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7965096" y="3019897"/>
            <a:ext cx="3492000" cy="2973799"/>
          </a:xfrm>
          <a:prstGeom prst="rect">
            <a:avLst/>
          </a:prstGeom>
        </p:spPr>
        <p:txBody>
          <a:bodyPr anchor="ctr"/>
          <a:lstStyle>
            <a:lvl1pPr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1388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ullets + illustra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F2992-3DA3-E045-899A-23B595607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16864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2F4B1-F524-9947-A62E-46818841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D2171-8CCF-3145-BDB0-E361FFAC0F29}" type="datetime1">
              <a:rPr lang="sv-SE" smtClean="0"/>
              <a:t>2022-06-08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ECD14-EC85-EA4C-9975-7957C9DA9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4B657-8ACD-FC44-8533-72CFFCFF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5148FDF-3916-A94B-8ACD-C52A89DBAAA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891260" y="4586488"/>
            <a:ext cx="4488628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0921FED-01E6-1946-B77C-047F148B1F1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891260" y="3558381"/>
            <a:ext cx="4488628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159F6DD-B6CA-CC46-B6CA-61BB98DCDD9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6891260" y="2530274"/>
            <a:ext cx="4488628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Ellips 11">
            <a:extLst>
              <a:ext uri="{FF2B5EF4-FFF2-40B4-BE49-F238E27FC236}">
                <a16:creationId xmlns:a16="http://schemas.microsoft.com/office/drawing/2014/main" id="{3205C15E-32AD-7647-BE9C-CB174EDE29BC}"/>
              </a:ext>
            </a:extLst>
          </p:cNvPr>
          <p:cNvSpPr/>
          <p:nvPr userDrawn="1"/>
        </p:nvSpPr>
        <p:spPr>
          <a:xfrm>
            <a:off x="5897299" y="2562034"/>
            <a:ext cx="800100" cy="82230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✔️</a:t>
            </a:r>
            <a:endParaRPr lang="sv-SE" sz="3200" dirty="0">
              <a:solidFill>
                <a:schemeClr val="accent1"/>
              </a:solidFill>
            </a:endParaRPr>
          </a:p>
        </p:txBody>
      </p:sp>
      <p:sp>
        <p:nvSpPr>
          <p:cNvPr id="15" name="Ellips 14">
            <a:extLst>
              <a:ext uri="{FF2B5EF4-FFF2-40B4-BE49-F238E27FC236}">
                <a16:creationId xmlns:a16="http://schemas.microsoft.com/office/drawing/2014/main" id="{28A9CBE6-607B-0347-AD07-6415DE6C6948}"/>
              </a:ext>
            </a:extLst>
          </p:cNvPr>
          <p:cNvSpPr/>
          <p:nvPr userDrawn="1"/>
        </p:nvSpPr>
        <p:spPr>
          <a:xfrm>
            <a:off x="5897299" y="3590141"/>
            <a:ext cx="800100" cy="82230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✔️</a:t>
            </a:r>
            <a:endParaRPr lang="sv-SE" sz="3200" dirty="0">
              <a:solidFill>
                <a:schemeClr val="accent1"/>
              </a:solidFill>
            </a:endParaRPr>
          </a:p>
        </p:txBody>
      </p:sp>
      <p:sp>
        <p:nvSpPr>
          <p:cNvPr id="16" name="Ellips 15">
            <a:extLst>
              <a:ext uri="{FF2B5EF4-FFF2-40B4-BE49-F238E27FC236}">
                <a16:creationId xmlns:a16="http://schemas.microsoft.com/office/drawing/2014/main" id="{7F790E53-0FA4-194A-98ED-FD8B2B4E7A4D}"/>
              </a:ext>
            </a:extLst>
          </p:cNvPr>
          <p:cNvSpPr/>
          <p:nvPr userDrawn="1"/>
        </p:nvSpPr>
        <p:spPr>
          <a:xfrm>
            <a:off x="5897299" y="4618248"/>
            <a:ext cx="800100" cy="82230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✔️</a:t>
            </a:r>
            <a:endParaRPr lang="sv-SE" sz="3200" dirty="0">
              <a:solidFill>
                <a:schemeClr val="accent1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83A14E-4038-BD43-A738-03266C2EECC8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38200" y="2470143"/>
            <a:ext cx="4870210" cy="2973799"/>
          </a:xfrm>
          <a:prstGeom prst="rect">
            <a:avLst/>
          </a:prstGeom>
        </p:spPr>
        <p:txBody>
          <a:bodyPr anchor="ctr"/>
          <a:lstStyle>
            <a:lvl1pPr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Bildobjekt 13">
            <a:extLst>
              <a:ext uri="{FF2B5EF4-FFF2-40B4-BE49-F238E27FC236}">
                <a16:creationId xmlns:a16="http://schemas.microsoft.com/office/drawing/2014/main" id="{12D189B4-C269-0649-AFC8-03B0DD49A4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5082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91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9F2AE-5C43-5540-8EAC-69A5C1E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789CA1-8636-BB4C-AB83-92FFD3F32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5889B-86EE-0B45-9872-3C1BAC4D9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F0467-49BE-9C43-9CC3-C5D88C70FA22}" type="datetime1">
              <a:rPr lang="sv-SE" smtClean="0"/>
              <a:t>2022-06-08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BC8EEB-9AF4-8B48-93B4-99E490B07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D4323-7C2A-3949-A2DD-11A592B99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0FE80513-41ED-994D-84D5-C2EE656967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6525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B7CB4-2B70-4F49-BD7C-D78BEE7850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16864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E2FB6-9BFF-4847-9000-0BE95DAD1D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F9E4A4-F0D1-994F-9F54-2826AB853F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405FA2-5ED4-8443-8206-055424F69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75C6-24A5-0E44-A5F7-7F0C78A38267}" type="datetime1">
              <a:rPr lang="sv-SE" smtClean="0"/>
              <a:t>2022-06-08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BF97BB-0497-A840-B7F0-7A72E3DE8D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063F02-7BBC-DB4D-BFA6-E0991C126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2D32B044-C65F-0C47-82A8-A23D85C310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6140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01514-8EBC-1348-9A97-C8AABF823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8167052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31190D-E320-B04A-834C-06D283D2C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
Nivå två
Nivå tre
Nivå fyra
Nivå fem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C56CC9-EC6D-2544-80BD-9DBAF46BEA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60376E-7E43-1E41-AFED-CAF9E72AD4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AEF5AB-94ED-384C-A81C-744BD4D4BD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61BDB4-0886-404E-B2A4-24C831F5A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5543-AFFA-4E46-BA91-7C111541FA9B}" type="datetime1">
              <a:rPr lang="sv-SE" smtClean="0"/>
              <a:t>2022-06-08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75FA77-42AB-8148-84D2-50E347F2D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60B69E-1895-6045-A822-25106C4E1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9963FA89-3FE0-0644-BC99-6E1DB614C8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6115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501514-8EBC-1348-9A97-C8AABF823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8167052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31190D-E320-B04A-834C-06D283D2C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
Nivå två
Nivå tre
Nivå fyra
Nivå fem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C56CC9-EC6D-2544-80BD-9DBAF46BEA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60376E-7E43-1E41-AFED-CAF9E72AD4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AEF5AB-94ED-384C-A81C-744BD4D4BD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61BDB4-0886-404E-B2A4-24C831F5A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5543-AFFA-4E46-BA91-7C111541FA9B}" type="datetime1">
              <a:rPr lang="sv-SE" smtClean="0"/>
              <a:t>2022-06-08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75FA77-42AB-8148-84D2-50E347F2D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60B69E-1895-6045-A822-25106C4E1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11" name="Bildobjekt 10">
            <a:extLst>
              <a:ext uri="{FF2B5EF4-FFF2-40B4-BE49-F238E27FC236}">
                <a16:creationId xmlns:a16="http://schemas.microsoft.com/office/drawing/2014/main" id="{9963FA89-3FE0-0644-BC99-6E1DB614C8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633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1CB6E-1E89-6C44-A448-D6D557CEF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15721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2E55E0-463F-2A4E-A24B-A15D4385F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94B8-1452-CA4C-890F-4D4D9F2DC1F6}" type="datetime1">
              <a:rPr lang="sv-SE" smtClean="0"/>
              <a:t>2022-06-08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67F1E-F33A-964F-B082-E578B3F99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717EA7-D44F-3A43-9547-E11EE283D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sp>
        <p:nvSpPr>
          <p:cNvPr id="9" name="Platshållare för diagram 8">
            <a:extLst>
              <a:ext uri="{FF2B5EF4-FFF2-40B4-BE49-F238E27FC236}">
                <a16:creationId xmlns:a16="http://schemas.microsoft.com/office/drawing/2014/main" id="{D40C1E1E-A5A6-D949-B77C-12D7C4AAE7BA}"/>
              </a:ext>
            </a:extLst>
          </p:cNvPr>
          <p:cNvSpPr>
            <a:spLocks noGrp="1"/>
          </p:cNvSpPr>
          <p:nvPr>
            <p:ph type="chart" sz="quarter" idx="13"/>
          </p:nvPr>
        </p:nvSpPr>
        <p:spPr>
          <a:xfrm>
            <a:off x="838200" y="1943100"/>
            <a:ext cx="10515600" cy="3965575"/>
          </a:xfrm>
          <a:prstGeom prst="rect">
            <a:avLst/>
          </a:prstGeom>
        </p:spPr>
        <p:txBody>
          <a:bodyPr/>
          <a:lstStyle/>
          <a:p>
            <a:r>
              <a:rPr lang="sv-SE"/>
              <a:t>Klicka på ikonen för att lägga till ett diagram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AE7BCE73-F64A-984E-BEA5-F17A69ED2B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581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22D49-B0AD-A942-9B14-02E69F8F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44B-944C-7F4A-A40C-59FF62666623}" type="datetime1">
              <a:rPr lang="sv-SE" smtClean="0"/>
              <a:t>2022-06-08</a:t>
            </a:fld>
            <a:endParaRPr lang="sv-S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E33F5-7B64-C742-ADD1-680D73326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 err="1">
                <a:solidFill>
                  <a:schemeClr val="accent1"/>
                </a:solidFill>
              </a:rPr>
              <a:t>www.wowfoundations.org</a:t>
            </a:r>
            <a:r>
              <a:rPr lang="sv-SE" dirty="0"/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86963-8CBF-F34C-BC66-BD413D3DE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467B4E28-C512-3142-A114-FFDCE68D3565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899907"/>
            <a:ext cx="4752528" cy="2520281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41ADAF43-F212-CA46-88F4-8311CA5C98AA}"/>
              </a:ext>
            </a:extLst>
          </p:cNvPr>
          <p:cNvSpPr/>
          <p:nvPr userDrawn="1"/>
        </p:nvSpPr>
        <p:spPr>
          <a:xfrm>
            <a:off x="3441654" y="3502321"/>
            <a:ext cx="4983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en-US" dirty="0"/>
            </a:br>
            <a:r>
              <a:rPr lang="en-US" dirty="0"/>
              <a:t>WOMEN ON WEDNESDAY FOUNDATION</a:t>
            </a:r>
            <a:endParaRPr lang="sv-SE" dirty="0"/>
          </a:p>
        </p:txBody>
      </p:sp>
      <p:cxnSp>
        <p:nvCxnSpPr>
          <p:cNvPr id="9" name="Rak 8">
            <a:extLst>
              <a:ext uri="{FF2B5EF4-FFF2-40B4-BE49-F238E27FC236}">
                <a16:creationId xmlns:a16="http://schemas.microsoft.com/office/drawing/2014/main" id="{BFC24401-F14B-C446-BF98-CBC6CAC7AEFC}"/>
              </a:ext>
            </a:extLst>
          </p:cNvPr>
          <p:cNvCxnSpPr/>
          <p:nvPr userDrawn="1"/>
        </p:nvCxnSpPr>
        <p:spPr>
          <a:xfrm>
            <a:off x="3441654" y="3607386"/>
            <a:ext cx="49838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D8690CA-01D4-214F-AE3A-31437578AF4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41654" y="4335850"/>
            <a:ext cx="4983877" cy="8239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2755911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1CB6E-1E89-6C44-A448-D6D557CEF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15721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2E55E0-463F-2A4E-A24B-A15D4385F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94B8-1452-CA4C-890F-4D4D9F2DC1F6}" type="datetime1">
              <a:rPr lang="sv-SE" smtClean="0"/>
              <a:t>2022-06-08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67F1E-F33A-964F-B082-E578B3F99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717EA7-D44F-3A43-9547-E11EE283D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sp>
        <p:nvSpPr>
          <p:cNvPr id="9" name="Platshållare för tabell 8">
            <a:extLst>
              <a:ext uri="{FF2B5EF4-FFF2-40B4-BE49-F238E27FC236}">
                <a16:creationId xmlns:a16="http://schemas.microsoft.com/office/drawing/2014/main" id="{8214D155-05B7-904F-A662-60230635DC74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2171700"/>
            <a:ext cx="10515600" cy="3668713"/>
          </a:xfrm>
          <a:prstGeom prst="rect">
            <a:avLst/>
          </a:prstGeom>
        </p:spPr>
        <p:txBody>
          <a:bodyPr/>
          <a:lstStyle/>
          <a:p>
            <a:r>
              <a:rPr lang="sv-SE"/>
              <a:t>Klicka på ikonen för att lägga till en tabell</a:t>
            </a:r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4D5F7E3B-ECE8-664C-8F0E-EF653E0028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0021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bg>
      <p:bgPr>
        <a:solidFill>
          <a:schemeClr val="accent3">
            <a:lumMod val="20000"/>
            <a:lumOff val="80000"/>
            <a:alpha val="8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1CB6E-1E89-6C44-A448-D6D557CEF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15721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2E55E0-463F-2A4E-A24B-A15D4385F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94B8-1452-CA4C-890F-4D4D9F2DC1F6}" type="datetime1">
              <a:rPr lang="sv-SE" smtClean="0"/>
              <a:t>2022-06-08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67F1E-F33A-964F-B082-E578B3F99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717EA7-D44F-3A43-9547-E11EE283D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0306D6BB-1F54-5B47-8725-7093CF671D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814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21CB6E-1E89-6C44-A448-D6D557CEF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15721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2E55E0-463F-2A4E-A24B-A15D4385F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A94B8-1452-CA4C-890F-4D4D9F2DC1F6}" type="datetime1">
              <a:rPr lang="sv-SE" smtClean="0"/>
              <a:t>2022-06-08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267F1E-F33A-964F-B082-E578B3F99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717EA7-D44F-3A43-9547-E11EE283D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8" name="Bildobjekt 7">
            <a:extLst>
              <a:ext uri="{FF2B5EF4-FFF2-40B4-BE49-F238E27FC236}">
                <a16:creationId xmlns:a16="http://schemas.microsoft.com/office/drawing/2014/main" id="{41E45AFD-BBC8-E348-BBB7-A6BB4DCA36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679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A0EE8F-46C7-314D-86FE-673E65741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87BE6-5AFA-834F-8752-1E97FC737EDD}" type="datetime1">
              <a:rPr lang="sv-SE" smtClean="0"/>
              <a:t>2022-06-08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7F882-5BDD-464E-9D1E-D16CC32ED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976710-1450-3C4C-AEE7-05D3131AA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7044F85F-1D49-9A49-91C3-657EA0885D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146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791E2C-8F94-5F43-B6ED-7E4E26643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23597-FD2F-5749-8C17-4CB9D886A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CD2886-B59D-C04E-9E78-8823C9EC96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4FE27D-7663-8441-AF30-D6592D25A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A47F1-354C-004F-9D91-A648F697D999}" type="datetime1">
              <a:rPr lang="sv-SE" smtClean="0"/>
              <a:t>2022-06-08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1A70AF-B417-2946-8104-E25E84CB3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A35C85-9933-304F-AE6A-741E98100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741D0AB8-C875-6249-8CCB-84007691DF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3947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C0444-3118-EF41-8590-162E2DEDC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14F0A7E-D64B-234E-BB5C-0A44B791A0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2057400"/>
            <a:ext cx="6172200" cy="38036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v-SE"/>
              <a:t>Klicka på ikonen för att lägga till en bild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8E9E23-1270-EF4F-9ECF-17F8467D9C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463105-3AB6-EA4F-8F80-02BAABA63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7249D-5D75-4E4E-9536-5CF6C75E49A0}" type="datetime1">
              <a:rPr lang="sv-SE" smtClean="0"/>
              <a:t>2022-06-08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5B4500-496B-4042-B155-F2FCD6B35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155661-60B6-C14F-BC17-99C407E3A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10" name="Bildobjekt 9">
            <a:extLst>
              <a:ext uri="{FF2B5EF4-FFF2-40B4-BE49-F238E27FC236}">
                <a16:creationId xmlns:a16="http://schemas.microsoft.com/office/drawing/2014/main" id="{62D73F08-943F-9947-83C7-7C550E7E70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8907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2598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1065213"/>
            <a:ext cx="3886200" cy="73501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943100"/>
            <a:ext cx="3200400" cy="8763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66F1F-CE9B-4651-A6AA-CD717754106B}" type="datetimeFigureOut">
              <a:rPr lang="en-US" smtClean="0"/>
              <a:t>6/8/22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393E5F-521B-4CAD-9D3A-AE923D912D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935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22D49-B0AD-A942-9B14-02E69F8F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44B-944C-7F4A-A40C-59FF62666623}" type="datetime1">
              <a:rPr lang="sv-SE" smtClean="0"/>
              <a:t>2022-06-08</a:t>
            </a:fld>
            <a:endParaRPr lang="sv-S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E33F5-7B64-C742-ADD1-680D73326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v-SE" dirty="0" err="1">
                <a:solidFill>
                  <a:schemeClr val="accent1"/>
                </a:solidFill>
              </a:rPr>
              <a:t>www.wowfoundations.org</a:t>
            </a:r>
            <a:r>
              <a:rPr lang="sv-SE" dirty="0"/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86963-8CBF-F34C-BC66-BD413D3DE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467B4E28-C512-3142-A114-FFDCE68D3565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899907"/>
            <a:ext cx="4752528" cy="2520281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41ADAF43-F212-CA46-88F4-8311CA5C98AA}"/>
              </a:ext>
            </a:extLst>
          </p:cNvPr>
          <p:cNvSpPr/>
          <p:nvPr userDrawn="1"/>
        </p:nvSpPr>
        <p:spPr>
          <a:xfrm>
            <a:off x="3169523" y="3487185"/>
            <a:ext cx="4983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en-US" dirty="0"/>
            </a:br>
            <a:r>
              <a:rPr lang="en-US" dirty="0"/>
              <a:t>“INTEGRATION STARTS WITH YOU AND ME”</a:t>
            </a:r>
            <a:endParaRPr lang="sv-SE" dirty="0"/>
          </a:p>
        </p:txBody>
      </p:sp>
      <p:cxnSp>
        <p:nvCxnSpPr>
          <p:cNvPr id="9" name="Rak 8">
            <a:extLst>
              <a:ext uri="{FF2B5EF4-FFF2-40B4-BE49-F238E27FC236}">
                <a16:creationId xmlns:a16="http://schemas.microsoft.com/office/drawing/2014/main" id="{BFC24401-F14B-C446-BF98-CBC6CAC7AEFC}"/>
              </a:ext>
            </a:extLst>
          </p:cNvPr>
          <p:cNvCxnSpPr/>
          <p:nvPr userDrawn="1"/>
        </p:nvCxnSpPr>
        <p:spPr>
          <a:xfrm>
            <a:off x="3441654" y="3607386"/>
            <a:ext cx="49838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D8690CA-01D4-214F-AE3A-31437578AF4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41654" y="4335850"/>
            <a:ext cx="4983877" cy="8239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2779884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objekt 6">
            <a:extLst>
              <a:ext uri="{FF2B5EF4-FFF2-40B4-BE49-F238E27FC236}">
                <a16:creationId xmlns:a16="http://schemas.microsoft.com/office/drawing/2014/main" id="{467B4E28-C512-3142-A114-FFDCE68D3565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915" y="1771445"/>
            <a:ext cx="4752528" cy="252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28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22D49-B0AD-A942-9B14-02E69F8F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82332" y="5177348"/>
            <a:ext cx="2743200" cy="365125"/>
          </a:xfrm>
        </p:spPr>
        <p:txBody>
          <a:bodyPr/>
          <a:lstStyle>
            <a:lvl1pPr algn="ctr">
              <a:defRPr/>
            </a:lvl1pPr>
          </a:lstStyle>
          <a:p>
            <a:fld id="{9EE6244B-944C-7F4A-A40C-59FF62666623}" type="datetime1">
              <a:rPr lang="sv-SE" smtClean="0"/>
              <a:pPr/>
              <a:t>2022-06-08</a:t>
            </a:fld>
            <a:endParaRPr lang="sv-S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E33F5-7B64-C742-ADD1-680D73326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96532" y="6357619"/>
            <a:ext cx="4114800" cy="365125"/>
          </a:xfrm>
        </p:spPr>
        <p:txBody>
          <a:bodyPr/>
          <a:lstStyle/>
          <a:p>
            <a:r>
              <a:rPr lang="sv-SE" dirty="0" err="1">
                <a:solidFill>
                  <a:schemeClr val="accent1"/>
                </a:solidFill>
              </a:rPr>
              <a:t>www.wowfoundations.org</a:t>
            </a:r>
            <a:r>
              <a:rPr lang="sv-SE" dirty="0"/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86963-8CBF-F34C-BC66-BD413D3DE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6620" y="6357620"/>
            <a:ext cx="415290" cy="365125"/>
          </a:xfrm>
        </p:spPr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467B4E28-C512-3142-A114-FFDCE68D3565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092" y="899907"/>
            <a:ext cx="4752528" cy="2520281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41ADAF43-F212-CA46-88F4-8311CA5C98AA}"/>
              </a:ext>
            </a:extLst>
          </p:cNvPr>
          <p:cNvSpPr/>
          <p:nvPr userDrawn="1"/>
        </p:nvSpPr>
        <p:spPr>
          <a:xfrm>
            <a:off x="6161994" y="3502321"/>
            <a:ext cx="4983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en-US" dirty="0"/>
            </a:br>
            <a:r>
              <a:rPr lang="en-US" dirty="0"/>
              <a:t>WOMEN ON WEDNESDAY FOUNDATION</a:t>
            </a:r>
            <a:endParaRPr lang="sv-SE" dirty="0"/>
          </a:p>
        </p:txBody>
      </p:sp>
      <p:cxnSp>
        <p:nvCxnSpPr>
          <p:cNvPr id="9" name="Rak 8">
            <a:extLst>
              <a:ext uri="{FF2B5EF4-FFF2-40B4-BE49-F238E27FC236}">
                <a16:creationId xmlns:a16="http://schemas.microsoft.com/office/drawing/2014/main" id="{BFC24401-F14B-C446-BF98-CBC6CAC7AEFC}"/>
              </a:ext>
            </a:extLst>
          </p:cNvPr>
          <p:cNvCxnSpPr/>
          <p:nvPr userDrawn="1"/>
        </p:nvCxnSpPr>
        <p:spPr>
          <a:xfrm>
            <a:off x="6161994" y="3607386"/>
            <a:ext cx="49838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D8690CA-01D4-214F-AE3A-31437578AF4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61994" y="4335850"/>
            <a:ext cx="4983877" cy="8239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Presenter</a:t>
            </a:r>
          </a:p>
        </p:txBody>
      </p:sp>
      <p:pic>
        <p:nvPicPr>
          <p:cNvPr id="3" name="Bildobjekt 2">
            <a:extLst>
              <a:ext uri="{FF2B5EF4-FFF2-40B4-BE49-F238E27FC236}">
                <a16:creationId xmlns:a16="http://schemas.microsoft.com/office/drawing/2014/main" id="{9F89A3BA-A60A-8548-9DBD-7DD4176E9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-1" r="39451"/>
          <a:stretch/>
        </p:blipFill>
        <p:spPr>
          <a:xfrm>
            <a:off x="0" y="-8812"/>
            <a:ext cx="5536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322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D22D49-B0AD-A942-9B14-02E69F8F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282332" y="5075748"/>
            <a:ext cx="2743200" cy="365125"/>
          </a:xfrm>
        </p:spPr>
        <p:txBody>
          <a:bodyPr/>
          <a:lstStyle>
            <a:lvl1pPr algn="ctr">
              <a:defRPr/>
            </a:lvl1pPr>
          </a:lstStyle>
          <a:p>
            <a:fld id="{9EE6244B-944C-7F4A-A40C-59FF62666623}" type="datetime1">
              <a:rPr lang="sv-SE" smtClean="0"/>
              <a:pPr/>
              <a:t>2022-06-08</a:t>
            </a:fld>
            <a:endParaRPr lang="sv-S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7E33F5-7B64-C742-ADD1-680D73326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96532" y="6256019"/>
            <a:ext cx="4114800" cy="365125"/>
          </a:xfrm>
        </p:spPr>
        <p:txBody>
          <a:bodyPr/>
          <a:lstStyle/>
          <a:p>
            <a:r>
              <a:rPr lang="sv-SE" dirty="0" err="1">
                <a:solidFill>
                  <a:schemeClr val="accent1"/>
                </a:solidFill>
              </a:rPr>
              <a:t>www.wowfoundations.org</a:t>
            </a:r>
            <a:r>
              <a:rPr lang="sv-SE" dirty="0"/>
              <a:t>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086963-8CBF-F34C-BC66-BD413D3DE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6620" y="6256020"/>
            <a:ext cx="415290" cy="365125"/>
          </a:xfrm>
        </p:spPr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467B4E28-C512-3142-A114-FFDCE68D3565}"/>
              </a:ext>
            </a:extLst>
          </p:cNvPr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092" y="472867"/>
            <a:ext cx="4752528" cy="2520281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41ADAF43-F212-CA46-88F4-8311CA5C98AA}"/>
              </a:ext>
            </a:extLst>
          </p:cNvPr>
          <p:cNvSpPr/>
          <p:nvPr userDrawn="1"/>
        </p:nvSpPr>
        <p:spPr>
          <a:xfrm>
            <a:off x="6161994" y="3400721"/>
            <a:ext cx="4983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en-US" dirty="0"/>
            </a:br>
            <a:r>
              <a:rPr lang="en-US" dirty="0"/>
              <a:t>WOMEN ON WEDNESDAY FOUNDATION</a:t>
            </a:r>
            <a:endParaRPr lang="sv-SE" dirty="0"/>
          </a:p>
        </p:txBody>
      </p:sp>
      <p:cxnSp>
        <p:nvCxnSpPr>
          <p:cNvPr id="9" name="Rak 8">
            <a:extLst>
              <a:ext uri="{FF2B5EF4-FFF2-40B4-BE49-F238E27FC236}">
                <a16:creationId xmlns:a16="http://schemas.microsoft.com/office/drawing/2014/main" id="{BFC24401-F14B-C446-BF98-CBC6CAC7AEFC}"/>
              </a:ext>
            </a:extLst>
          </p:cNvPr>
          <p:cNvCxnSpPr/>
          <p:nvPr userDrawn="1"/>
        </p:nvCxnSpPr>
        <p:spPr>
          <a:xfrm>
            <a:off x="6161994" y="3505786"/>
            <a:ext cx="498387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D8690CA-01D4-214F-AE3A-31437578AF4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161994" y="4234250"/>
            <a:ext cx="4983877" cy="8239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Presenter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D1E2E5-8A1E-1B4F-B6FA-C16EF1CE60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07977" y="313219"/>
            <a:ext cx="5099932" cy="638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79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F2992-3DA3-E045-899A-23B595607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16864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25A3B-0B03-ED4F-BBBB-D88EFAA3B7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/>
              <a:t>Redigera format för bakgrundstext
Nivå två
Nivå tre
Nivå fyra
Nivå fem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2F4B1-F524-9947-A62E-46818841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D2171-8CCF-3145-BDB0-E361FFAC0F29}" type="datetime1">
              <a:rPr lang="sv-SE" smtClean="0"/>
              <a:t>2022-06-08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ECD14-EC85-EA4C-9975-7957C9DA9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4B657-8ACD-FC44-8533-72CFFCFF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pic>
        <p:nvPicPr>
          <p:cNvPr id="7" name="Bildobjekt 6">
            <a:extLst>
              <a:ext uri="{FF2B5EF4-FFF2-40B4-BE49-F238E27FC236}">
                <a16:creationId xmlns:a16="http://schemas.microsoft.com/office/drawing/2014/main" id="{67897D48-D877-244A-8941-775F50E8E3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9657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- 3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F2992-3DA3-E045-899A-23B595607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16864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2F4B1-F524-9947-A62E-46818841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D2171-8CCF-3145-BDB0-E361FFAC0F29}" type="datetime1">
              <a:rPr lang="sv-SE" smtClean="0"/>
              <a:t>2022-06-08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ECD14-EC85-EA4C-9975-7957C9DA9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4B657-8ACD-FC44-8533-72CFFCFF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5148FDF-3916-A94B-8ACD-C52A89DBAAA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2232212" y="4572402"/>
            <a:ext cx="9121588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0921FED-01E6-1946-B77C-047F148B1F1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2232212" y="3544295"/>
            <a:ext cx="9121588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159F6DD-B6CA-CC46-B6CA-61BB98DCDD9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2232212" y="2516188"/>
            <a:ext cx="9121588" cy="8858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Ellips 11">
            <a:extLst>
              <a:ext uri="{FF2B5EF4-FFF2-40B4-BE49-F238E27FC236}">
                <a16:creationId xmlns:a16="http://schemas.microsoft.com/office/drawing/2014/main" id="{3205C15E-32AD-7647-BE9C-CB174EDE29BC}"/>
              </a:ext>
            </a:extLst>
          </p:cNvPr>
          <p:cNvSpPr/>
          <p:nvPr userDrawn="1"/>
        </p:nvSpPr>
        <p:spPr>
          <a:xfrm>
            <a:off x="1238251" y="2547948"/>
            <a:ext cx="800100" cy="82230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✔️</a:t>
            </a:r>
            <a:endParaRPr lang="sv-SE" sz="3200" dirty="0">
              <a:solidFill>
                <a:schemeClr val="accent1"/>
              </a:solidFill>
            </a:endParaRPr>
          </a:p>
        </p:txBody>
      </p:sp>
      <p:sp>
        <p:nvSpPr>
          <p:cNvPr id="15" name="Ellips 14">
            <a:extLst>
              <a:ext uri="{FF2B5EF4-FFF2-40B4-BE49-F238E27FC236}">
                <a16:creationId xmlns:a16="http://schemas.microsoft.com/office/drawing/2014/main" id="{28A9CBE6-607B-0347-AD07-6415DE6C6948}"/>
              </a:ext>
            </a:extLst>
          </p:cNvPr>
          <p:cNvSpPr/>
          <p:nvPr userDrawn="1"/>
        </p:nvSpPr>
        <p:spPr>
          <a:xfrm>
            <a:off x="1238251" y="3576055"/>
            <a:ext cx="800100" cy="82230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✔️</a:t>
            </a:r>
            <a:endParaRPr lang="sv-SE" sz="3200" dirty="0">
              <a:solidFill>
                <a:schemeClr val="accent1"/>
              </a:solidFill>
            </a:endParaRPr>
          </a:p>
        </p:txBody>
      </p:sp>
      <p:sp>
        <p:nvSpPr>
          <p:cNvPr id="16" name="Ellips 15">
            <a:extLst>
              <a:ext uri="{FF2B5EF4-FFF2-40B4-BE49-F238E27FC236}">
                <a16:creationId xmlns:a16="http://schemas.microsoft.com/office/drawing/2014/main" id="{7F790E53-0FA4-194A-98ED-FD8B2B4E7A4D}"/>
              </a:ext>
            </a:extLst>
          </p:cNvPr>
          <p:cNvSpPr/>
          <p:nvPr userDrawn="1"/>
        </p:nvSpPr>
        <p:spPr>
          <a:xfrm>
            <a:off x="1238251" y="4604162"/>
            <a:ext cx="800100" cy="82230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✔️</a:t>
            </a:r>
            <a:endParaRPr lang="sv-SE" sz="3200" dirty="0">
              <a:solidFill>
                <a:schemeClr val="accent1"/>
              </a:solidFill>
            </a:endParaRPr>
          </a:p>
        </p:txBody>
      </p:sp>
      <p:pic>
        <p:nvPicPr>
          <p:cNvPr id="13" name="Bildobjekt 12">
            <a:extLst>
              <a:ext uri="{FF2B5EF4-FFF2-40B4-BE49-F238E27FC236}">
                <a16:creationId xmlns:a16="http://schemas.microsoft.com/office/drawing/2014/main" id="{0200A5C8-75C9-9F4C-B29F-D0EC03DFE3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691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clusion - 5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F2992-3DA3-E045-899A-23B595607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816864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  <a:endParaRPr lang="sv-S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42F4B1-F524-9947-A62E-468188415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D2171-8CCF-3145-BDB0-E361FFAC0F29}" type="datetime1">
              <a:rPr lang="sv-SE" smtClean="0"/>
              <a:t>2022-06-08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ECD14-EC85-EA4C-9975-7957C9DA9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sv-SE" dirty="0" err="1"/>
              <a:t>www.wowfoundations.org</a:t>
            </a:r>
            <a:endParaRPr lang="sv-S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C4B657-8ACD-FC44-8533-72CFFCFF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5148FDF-3916-A94B-8ACD-C52A89DBAAA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927412" y="4017957"/>
            <a:ext cx="9121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0921FED-01E6-1946-B77C-047F148B1F13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927412" y="3102901"/>
            <a:ext cx="9121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159F6DD-B6CA-CC46-B6CA-61BB98DCDD9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927412" y="2187845"/>
            <a:ext cx="9121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Ellips 11">
            <a:extLst>
              <a:ext uri="{FF2B5EF4-FFF2-40B4-BE49-F238E27FC236}">
                <a16:creationId xmlns:a16="http://schemas.microsoft.com/office/drawing/2014/main" id="{3205C15E-32AD-7647-BE9C-CB174EDE29BC}"/>
              </a:ext>
            </a:extLst>
          </p:cNvPr>
          <p:cNvSpPr>
            <a:spLocks noChangeAspect="1"/>
          </p:cNvSpPr>
          <p:nvPr userDrawn="1"/>
        </p:nvSpPr>
        <p:spPr>
          <a:xfrm>
            <a:off x="1056591" y="2241251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DC1ED21-D141-204F-A8FE-E4DF2C65254E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1908362" y="4933013"/>
            <a:ext cx="9121588" cy="756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Ellips 18">
            <a:extLst>
              <a:ext uri="{FF2B5EF4-FFF2-40B4-BE49-F238E27FC236}">
                <a16:creationId xmlns:a16="http://schemas.microsoft.com/office/drawing/2014/main" id="{A0F59DD6-5779-5F4D-9EFD-17E37FD52BB8}"/>
              </a:ext>
            </a:extLst>
          </p:cNvPr>
          <p:cNvSpPr>
            <a:spLocks noChangeAspect="1"/>
          </p:cNvSpPr>
          <p:nvPr userDrawn="1"/>
        </p:nvSpPr>
        <p:spPr>
          <a:xfrm>
            <a:off x="1056591" y="3156307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sp>
        <p:nvSpPr>
          <p:cNvPr id="20" name="Ellips 19">
            <a:extLst>
              <a:ext uri="{FF2B5EF4-FFF2-40B4-BE49-F238E27FC236}">
                <a16:creationId xmlns:a16="http://schemas.microsoft.com/office/drawing/2014/main" id="{D99FB425-4A39-F841-8677-8C353EA48162}"/>
              </a:ext>
            </a:extLst>
          </p:cNvPr>
          <p:cNvSpPr>
            <a:spLocks noChangeAspect="1"/>
          </p:cNvSpPr>
          <p:nvPr userDrawn="1"/>
        </p:nvSpPr>
        <p:spPr>
          <a:xfrm>
            <a:off x="1056591" y="4071363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sp>
        <p:nvSpPr>
          <p:cNvPr id="21" name="Ellips 20">
            <a:extLst>
              <a:ext uri="{FF2B5EF4-FFF2-40B4-BE49-F238E27FC236}">
                <a16:creationId xmlns:a16="http://schemas.microsoft.com/office/drawing/2014/main" id="{00B8CF00-1A34-FD46-9590-EDBB5CFAAC6F}"/>
              </a:ext>
            </a:extLst>
          </p:cNvPr>
          <p:cNvSpPr>
            <a:spLocks noChangeAspect="1"/>
          </p:cNvSpPr>
          <p:nvPr userDrawn="1"/>
        </p:nvSpPr>
        <p:spPr>
          <a:xfrm>
            <a:off x="1056591" y="4986419"/>
            <a:ext cx="665529" cy="649188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✔️</a:t>
            </a:r>
            <a:endParaRPr lang="sv-SE" sz="2400" dirty="0">
              <a:solidFill>
                <a:schemeClr val="accent1"/>
              </a:solidFill>
            </a:endParaRPr>
          </a:p>
        </p:txBody>
      </p:sp>
      <p:pic>
        <p:nvPicPr>
          <p:cNvPr id="17" name="Bildobjekt 16">
            <a:extLst>
              <a:ext uri="{FF2B5EF4-FFF2-40B4-BE49-F238E27FC236}">
                <a16:creationId xmlns:a16="http://schemas.microsoft.com/office/drawing/2014/main" id="{35D08654-3355-E949-A267-0CC90620B4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144" y="239395"/>
            <a:ext cx="2416084" cy="12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6746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F832C85-E5A9-214D-8161-6ECCBE108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C4B467-EC67-1F4D-A3A6-7463DBAD86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A385A-162D-6E42-90FE-03E0E60563CD}" type="datetime1">
              <a:rPr lang="sv-SE" smtClean="0"/>
              <a:t>2022-06-08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D9C760-152D-3F4D-A965-4C0BFDE06E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A24BC7-F0B9-CF40-B0A0-858B7ED913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D0DC9-1CEB-CE41-9020-3B596AE11AAE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54387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6" r:id="rId2"/>
    <p:sldLayoutId id="2147483675" r:id="rId3"/>
    <p:sldLayoutId id="2147483674" r:id="rId4"/>
    <p:sldLayoutId id="2147483651" r:id="rId5"/>
    <p:sldLayoutId id="2147483652" r:id="rId6"/>
    <p:sldLayoutId id="2147483653" r:id="rId7"/>
    <p:sldLayoutId id="2147483654" r:id="rId8"/>
    <p:sldLayoutId id="2147483670" r:id="rId9"/>
    <p:sldLayoutId id="2147483671" r:id="rId10"/>
    <p:sldLayoutId id="2147483655" r:id="rId11"/>
    <p:sldLayoutId id="2147483656" r:id="rId12"/>
    <p:sldLayoutId id="2147483669" r:id="rId13"/>
    <p:sldLayoutId id="2147483657" r:id="rId14"/>
    <p:sldLayoutId id="2147483658" r:id="rId15"/>
    <p:sldLayoutId id="2147483659" r:id="rId16"/>
    <p:sldLayoutId id="2147483660" r:id="rId17"/>
    <p:sldLayoutId id="2147483668" r:id="rId18"/>
    <p:sldLayoutId id="2147483661" r:id="rId19"/>
    <p:sldLayoutId id="2147483662" r:id="rId20"/>
    <p:sldLayoutId id="2147483663" r:id="rId21"/>
    <p:sldLayoutId id="2147483664" r:id="rId22"/>
    <p:sldLayoutId id="2147483665" r:id="rId23"/>
    <p:sldLayoutId id="2147483666" r:id="rId24"/>
    <p:sldLayoutId id="2147483667" r:id="rId25"/>
    <p:sldLayoutId id="2147483672" r:id="rId26"/>
    <p:sldLayoutId id="2147483677" r:id="rId27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3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31BB6B-3983-1C6E-DB3D-A9096F65E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6244B-944C-7F4A-A40C-59FF62666623}" type="datetime1">
              <a:rPr lang="sv-SE" smtClean="0"/>
              <a:t>2022-06-08</a:t>
            </a:fld>
            <a:endParaRPr lang="sv-S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76474E-9648-6721-3963-D7F1576D7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150174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person, store&#10;&#10;Description automatically generated">
            <a:extLst>
              <a:ext uri="{FF2B5EF4-FFF2-40B4-BE49-F238E27FC236}">
                <a16:creationId xmlns:a16="http://schemas.microsoft.com/office/drawing/2014/main" id="{4CD7E3B8-4F70-BC6A-04A0-44BC497FC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5707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300"/>
            <a:ext cx="12192000" cy="6858000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F7D982AE-6453-5C44-B489-98ADF32B0808}"/>
              </a:ext>
            </a:extLst>
          </p:cNvPr>
          <p:cNvSpPr/>
          <p:nvPr/>
        </p:nvSpPr>
        <p:spPr>
          <a:xfrm>
            <a:off x="495300" y="381000"/>
            <a:ext cx="5295900" cy="5257800"/>
          </a:xfrm>
          <a:prstGeom prst="ellipse">
            <a:avLst/>
          </a:prstGeom>
          <a:solidFill>
            <a:srgbClr val="1C70B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E" sz="3500" b="1" dirty="0">
                <a:solidFill>
                  <a:schemeClr val="bg1"/>
                </a:solidFill>
              </a:rPr>
              <a:t>Societal benefit</a:t>
            </a:r>
          </a:p>
          <a:p>
            <a:pPr algn="ctr"/>
            <a:r>
              <a:rPr lang="en-SE" sz="3500" b="1" dirty="0">
                <a:solidFill>
                  <a:schemeClr val="bg1"/>
                </a:solidFill>
              </a:rPr>
              <a:t>&gt; 1 MEUR annually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2">
            <a:extLst>
              <a:ext uri="{FF2B5EF4-FFF2-40B4-BE49-F238E27FC236}">
                <a16:creationId xmlns:a16="http://schemas.microsoft.com/office/drawing/2014/main" id="{510C27CC-F35D-744B-9FFF-C77341644166}"/>
              </a:ext>
            </a:extLst>
          </p:cNvPr>
          <p:cNvSpPr txBox="1">
            <a:spLocks/>
          </p:cNvSpPr>
          <p:nvPr/>
        </p:nvSpPr>
        <p:spPr>
          <a:xfrm>
            <a:off x="9448800" y="6492875"/>
            <a:ext cx="2743200" cy="365125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sv-SE" smtClean="0"/>
              <a:pPr algn="r"/>
              <a:t>15</a:t>
            </a:fld>
            <a:endParaRPr lang="sv-SE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475F6B0F-0E64-49EA-CD49-C33B13165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120" y="0"/>
            <a:ext cx="7121294" cy="727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879C609-CCF2-4169-8E4A-D04FC3F962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6629" y="2206498"/>
            <a:ext cx="572407" cy="26274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B5EA7EC-A301-B87A-3910-EDB2880D8E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8132" y="2815935"/>
            <a:ext cx="572407" cy="26274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4E1309C-0BFB-FEBB-AFE1-F740B467E1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4222" y="2337870"/>
            <a:ext cx="572407" cy="26274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D7C680E-4993-5035-E355-96DE16FC09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0875" y="3031256"/>
            <a:ext cx="572407" cy="262744"/>
          </a:xfrm>
          <a:prstGeom prst="rect">
            <a:avLst/>
          </a:prstGeom>
        </p:spPr>
      </p:pic>
      <p:sp>
        <p:nvSpPr>
          <p:cNvPr id="19" name="Content Placeholder 5">
            <a:extLst>
              <a:ext uri="{FF2B5EF4-FFF2-40B4-BE49-F238E27FC236}">
                <a16:creationId xmlns:a16="http://schemas.microsoft.com/office/drawing/2014/main" id="{596DABD3-3DF7-A3FE-CD3E-F8BD6FFF1B4B}"/>
              </a:ext>
            </a:extLst>
          </p:cNvPr>
          <p:cNvSpPr txBox="1">
            <a:spLocks/>
          </p:cNvSpPr>
          <p:nvPr/>
        </p:nvSpPr>
        <p:spPr>
          <a:xfrm>
            <a:off x="8846622" y="2206498"/>
            <a:ext cx="2500369" cy="374732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SE" sz="2500" dirty="0"/>
              <a:t>HALMSTAD</a:t>
            </a:r>
            <a:br>
              <a:rPr lang="en-SE" sz="2500" dirty="0"/>
            </a:br>
            <a:endParaRPr lang="en-SE" sz="2500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SE" sz="2500" dirty="0"/>
              <a:t>KARLSTAD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SE" sz="2500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SE" sz="2500" dirty="0"/>
              <a:t>STOCKHOLM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GB" sz="2500" dirty="0"/>
          </a:p>
          <a:p>
            <a:pPr marL="0" indent="0" algn="ctr">
              <a:buNone/>
            </a:pPr>
            <a:r>
              <a:rPr lang="en-SE" sz="2500" dirty="0"/>
              <a:t>HELSINGBORG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SE" sz="2200" dirty="0"/>
          </a:p>
        </p:txBody>
      </p:sp>
    </p:spTree>
    <p:extLst>
      <p:ext uri="{BB962C8B-B14F-4D97-AF65-F5344CB8AC3E}">
        <p14:creationId xmlns:p14="http://schemas.microsoft.com/office/powerpoint/2010/main" val="3607200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A66AFBD7-046E-F24C-CA34-CBAE93D7AF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605" b="47319"/>
          <a:stretch/>
        </p:blipFill>
        <p:spPr>
          <a:xfrm>
            <a:off x="4083546" y="6057903"/>
            <a:ext cx="3745804" cy="602158"/>
          </a:xfrm>
          <a:prstGeom prst="rect">
            <a:avLst/>
          </a:prstGeom>
        </p:spPr>
      </p:pic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9084549-284A-ADFD-834F-B2CC84995D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179" b="62653"/>
          <a:stretch/>
        </p:blipFill>
        <p:spPr>
          <a:xfrm>
            <a:off x="359146" y="6057904"/>
            <a:ext cx="3724400" cy="602157"/>
          </a:xfrm>
          <a:prstGeom prst="rect">
            <a:avLst/>
          </a:prstGeom>
        </p:spPr>
      </p:pic>
      <p:pic>
        <p:nvPicPr>
          <p:cNvPr id="4" name="Picture 3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500B9650-61A1-AF1B-4CD0-FAE8F79567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747" b="33178"/>
          <a:stretch/>
        </p:blipFill>
        <p:spPr>
          <a:xfrm>
            <a:off x="7807946" y="6058045"/>
            <a:ext cx="3744920" cy="60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80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0C2BB5C-C48F-CDB8-D024-668841CE54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4304" y="1371600"/>
            <a:ext cx="5872004" cy="44780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146248-901C-9837-9FC0-ED02C2A38D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300" y="1371600"/>
            <a:ext cx="5727700" cy="44780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D994A8-540C-5DB2-0A79-D863C74DA8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900" y="-372110"/>
            <a:ext cx="1290620" cy="7602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10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3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person, indoor, people, crowd&#10;&#10;Description automatically generated">
            <a:extLst>
              <a:ext uri="{FF2B5EF4-FFF2-40B4-BE49-F238E27FC236}">
                <a16:creationId xmlns:a16="http://schemas.microsoft.com/office/drawing/2014/main" id="{0AE980CF-3CC0-0261-7921-579C6FA485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E7BDC4-B3F1-3D0E-75CA-F6C2AC0AE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B75C6-24A5-0E44-A5F7-7F0C78A38267}" type="datetime1">
              <a:rPr lang="sv-SE" smtClean="0"/>
              <a:t>2022-06-08</a:t>
            </a:fld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41C0DD-19F7-479B-313C-A1DB9A0D2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D0DC9-1CEB-CE41-9020-3B596AE11AAE}" type="slidenum">
              <a:rPr lang="sv-SE" smtClean="0"/>
              <a:t>7</a:t>
            </a:fld>
            <a:endParaRPr lang="sv-SE"/>
          </a:p>
        </p:txBody>
      </p:sp>
      <p:pic>
        <p:nvPicPr>
          <p:cNvPr id="11" name="Content Placeholder 10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177E59C9-69C3-6354-9B86-26BE9B09FCA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53331" y="1825625"/>
            <a:ext cx="4351338" cy="4351338"/>
          </a:xfrm>
          <a:prstGeom prst="rect">
            <a:avLst/>
          </a:prstGeom>
        </p:spPr>
      </p:pic>
      <p:pic>
        <p:nvPicPr>
          <p:cNvPr id="12" name="Content Placeholder 11" descr="A picture containing text, person, indoor&#10;&#10;Description automatically generated">
            <a:extLst>
              <a:ext uri="{FF2B5EF4-FFF2-40B4-BE49-F238E27FC236}">
                <a16:creationId xmlns:a16="http://schemas.microsoft.com/office/drawing/2014/main" id="{C719325B-0A7D-8827-A364-1C5B1D8079A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587331" y="1825625"/>
            <a:ext cx="4351338" cy="4351338"/>
          </a:xfrm>
          <a:prstGeom prst="rect">
            <a:avLst/>
          </a:prstGeom>
        </p:spPr>
      </p:pic>
      <p:pic>
        <p:nvPicPr>
          <p:cNvPr id="13" name="Bild 173">
            <a:extLst>
              <a:ext uri="{FF2B5EF4-FFF2-40B4-BE49-F238E27FC236}">
                <a16:creationId xmlns:a16="http://schemas.microsoft.com/office/drawing/2014/main" id="{972080F3-732C-F1E6-F7C8-7D2EC353BB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68319" y="2036159"/>
            <a:ext cx="2017262" cy="153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55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WOW färgskala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C70B7"/>
      </a:accent1>
      <a:accent2>
        <a:srgbClr val="E7317C"/>
      </a:accent2>
      <a:accent3>
        <a:srgbClr val="A5A5A5"/>
      </a:accent3>
      <a:accent4>
        <a:srgbClr val="000000"/>
      </a:accent4>
      <a:accent5>
        <a:srgbClr val="797979"/>
      </a:accent5>
      <a:accent6>
        <a:srgbClr val="FEFFFE"/>
      </a:accent6>
      <a:hlink>
        <a:srgbClr val="0563C1"/>
      </a:hlink>
      <a:folHlink>
        <a:srgbClr val="00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W June 2019" id="{2CE493A5-B262-6643-9766-EECF1659A0E5}" vid="{313D0C3F-1373-4547-947D-AD74F5C3E0E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Office-tema</Template>
  <TotalTime>3106</TotalTime>
  <Words>17</Words>
  <Application>Microsoft Macintosh PowerPoint</Application>
  <PresentationFormat>Widescreen</PresentationFormat>
  <Paragraphs>14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Office-tema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Carin Kuylenstierna</dc:creator>
  <cp:lastModifiedBy>Linda Törner</cp:lastModifiedBy>
  <cp:revision>41</cp:revision>
  <dcterms:created xsi:type="dcterms:W3CDTF">2019-09-03T09:22:34Z</dcterms:created>
  <dcterms:modified xsi:type="dcterms:W3CDTF">2022-06-08T17:09:19Z</dcterms:modified>
</cp:coreProperties>
</file>