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98" r:id="rId5"/>
    <p:sldId id="270" r:id="rId6"/>
    <p:sldId id="299" r:id="rId7"/>
    <p:sldId id="264" r:id="rId8"/>
    <p:sldId id="297" r:id="rId9"/>
    <p:sldId id="269" r:id="rId10"/>
    <p:sldId id="261" r:id="rId11"/>
    <p:sldId id="273" r:id="rId12"/>
    <p:sldId id="268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gbGxlz6nYjDo58SZkMZkkYA0MO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681E7B-9C27-4925-826A-E8C3ECB2059B}" v="73" dt="2022-06-10T05:57:22.6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817" autoAdjust="0"/>
  </p:normalViewPr>
  <p:slideViewPr>
    <p:cSldViewPr snapToGrid="0">
      <p:cViewPr varScale="1">
        <p:scale>
          <a:sx n="62" d="100"/>
          <a:sy n="62" d="100"/>
        </p:scale>
        <p:origin x="902" y="6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holet" userId="6da5f97bca2de339" providerId="LiveId" clId="{11681E7B-9C27-4925-826A-E8C3ECB2059B}"/>
    <pc:docChg chg="undo custSel addSld delSld modSld sldOrd">
      <pc:chgData name="Sandra Bertholet" userId="6da5f97bca2de339" providerId="LiveId" clId="{11681E7B-9C27-4925-826A-E8C3ECB2059B}" dt="2022-06-10T05:57:22.666" v="1424"/>
      <pc:docMkLst>
        <pc:docMk/>
      </pc:docMkLst>
      <pc:sldChg chg="addSp modSp mod modAnim">
        <pc:chgData name="Sandra Bertholet" userId="6da5f97bca2de339" providerId="LiveId" clId="{11681E7B-9C27-4925-826A-E8C3ECB2059B}" dt="2022-06-10T05:30:15.623" v="1279"/>
        <pc:sldMkLst>
          <pc:docMk/>
          <pc:sldMk cId="0" sldId="257"/>
        </pc:sldMkLst>
        <pc:spChg chg="add mod">
          <ac:chgData name="Sandra Bertholet" userId="6da5f97bca2de339" providerId="LiveId" clId="{11681E7B-9C27-4925-826A-E8C3ECB2059B}" dt="2022-06-08T15:07:04.629" v="1275" actId="20577"/>
          <ac:spMkLst>
            <pc:docMk/>
            <pc:sldMk cId="0" sldId="257"/>
            <ac:spMk id="5" creationId="{05736CEB-BFD7-0D67-27D9-0ADF1B202020}"/>
          </ac:spMkLst>
        </pc:spChg>
        <pc:spChg chg="mod">
          <ac:chgData name="Sandra Bertholet" userId="6da5f97bca2de339" providerId="LiveId" clId="{11681E7B-9C27-4925-826A-E8C3ECB2059B}" dt="2022-06-08T13:29:35.633" v="379" actId="1076"/>
          <ac:spMkLst>
            <pc:docMk/>
            <pc:sldMk cId="0" sldId="257"/>
            <ac:spMk id="92" creationId="{00000000-0000-0000-0000-000000000000}"/>
          </ac:spMkLst>
        </pc:spChg>
        <pc:spChg chg="mod">
          <ac:chgData name="Sandra Bertholet" userId="6da5f97bca2de339" providerId="LiveId" clId="{11681E7B-9C27-4925-826A-E8C3ECB2059B}" dt="2022-06-08T13:29:46.915" v="381" actId="1076"/>
          <ac:spMkLst>
            <pc:docMk/>
            <pc:sldMk cId="0" sldId="257"/>
            <ac:spMk id="93" creationId="{00000000-0000-0000-0000-000000000000}"/>
          </ac:spMkLst>
        </pc:spChg>
      </pc:sldChg>
      <pc:sldChg chg="addSp delSp modSp mod modAnim">
        <pc:chgData name="Sandra Bertholet" userId="6da5f97bca2de339" providerId="LiveId" clId="{11681E7B-9C27-4925-826A-E8C3ECB2059B}" dt="2022-06-10T05:31:20.717" v="1287"/>
        <pc:sldMkLst>
          <pc:docMk/>
          <pc:sldMk cId="0" sldId="258"/>
        </pc:sldMkLst>
        <pc:spChg chg="add del mod">
          <ac:chgData name="Sandra Bertholet" userId="6da5f97bca2de339" providerId="LiveId" clId="{11681E7B-9C27-4925-826A-E8C3ECB2059B}" dt="2022-06-08T13:09:13.734" v="124" actId="478"/>
          <ac:spMkLst>
            <pc:docMk/>
            <pc:sldMk cId="0" sldId="258"/>
            <ac:spMk id="3" creationId="{AE738CFC-5CB7-7B0D-1F0C-95A761482F79}"/>
          </ac:spMkLst>
        </pc:spChg>
        <pc:spChg chg="add del mod">
          <ac:chgData name="Sandra Bertholet" userId="6da5f97bca2de339" providerId="LiveId" clId="{11681E7B-9C27-4925-826A-E8C3ECB2059B}" dt="2022-06-08T13:09:48.840" v="128" actId="478"/>
          <ac:spMkLst>
            <pc:docMk/>
            <pc:sldMk cId="0" sldId="258"/>
            <ac:spMk id="9" creationId="{DC0CA2EC-764C-69C7-006D-FA926055FFF0}"/>
          </ac:spMkLst>
        </pc:spChg>
        <pc:spChg chg="add mod">
          <ac:chgData name="Sandra Bertholet" userId="6da5f97bca2de339" providerId="LiveId" clId="{11681E7B-9C27-4925-826A-E8C3ECB2059B}" dt="2022-06-08T13:13:58.829" v="211" actId="1076"/>
          <ac:spMkLst>
            <pc:docMk/>
            <pc:sldMk cId="0" sldId="258"/>
            <ac:spMk id="10" creationId="{9AC1D6ED-D646-0BDB-189F-298A1E577951}"/>
          </ac:spMkLst>
        </pc:spChg>
        <pc:spChg chg="add mod">
          <ac:chgData name="Sandra Bertholet" userId="6da5f97bca2de339" providerId="LiveId" clId="{11681E7B-9C27-4925-826A-E8C3ECB2059B}" dt="2022-06-08T13:15:10.646" v="226" actId="114"/>
          <ac:spMkLst>
            <pc:docMk/>
            <pc:sldMk cId="0" sldId="258"/>
            <ac:spMk id="11" creationId="{0C9A514F-8A99-B6A9-3E2B-8F415C29321D}"/>
          </ac:spMkLst>
        </pc:spChg>
        <pc:spChg chg="add mod">
          <ac:chgData name="Sandra Bertholet" userId="6da5f97bca2de339" providerId="LiveId" clId="{11681E7B-9C27-4925-826A-E8C3ECB2059B}" dt="2022-06-08T13:11:41.475" v="147" actId="1076"/>
          <ac:spMkLst>
            <pc:docMk/>
            <pc:sldMk cId="0" sldId="258"/>
            <ac:spMk id="12" creationId="{DD2B8FBC-F694-F34E-A21C-5A3C458E3DF4}"/>
          </ac:spMkLst>
        </pc:spChg>
        <pc:spChg chg="add mod">
          <ac:chgData name="Sandra Bertholet" userId="6da5f97bca2de339" providerId="LiveId" clId="{11681E7B-9C27-4925-826A-E8C3ECB2059B}" dt="2022-06-08T13:11:41.475" v="147" actId="1076"/>
          <ac:spMkLst>
            <pc:docMk/>
            <pc:sldMk cId="0" sldId="258"/>
            <ac:spMk id="13" creationId="{2F38F664-2560-D37E-0811-0040336BFA46}"/>
          </ac:spMkLst>
        </pc:spChg>
        <pc:spChg chg="add del mod">
          <ac:chgData name="Sandra Bertholet" userId="6da5f97bca2de339" providerId="LiveId" clId="{11681E7B-9C27-4925-826A-E8C3ECB2059B}" dt="2022-06-08T13:19:22.124" v="308" actId="478"/>
          <ac:spMkLst>
            <pc:docMk/>
            <pc:sldMk cId="0" sldId="258"/>
            <ac:spMk id="14" creationId="{E5D324C0-8322-25EA-FB94-8B6A82F96FCD}"/>
          </ac:spMkLst>
        </pc:spChg>
        <pc:spChg chg="add del mod">
          <ac:chgData name="Sandra Bertholet" userId="6da5f97bca2de339" providerId="LiveId" clId="{11681E7B-9C27-4925-826A-E8C3ECB2059B}" dt="2022-06-08T13:19:23.463" v="309" actId="478"/>
          <ac:spMkLst>
            <pc:docMk/>
            <pc:sldMk cId="0" sldId="258"/>
            <ac:spMk id="15" creationId="{851942D2-CB4E-41F4-4437-F6FAF170C77D}"/>
          </ac:spMkLst>
        </pc:spChg>
        <pc:spChg chg="add del mod">
          <ac:chgData name="Sandra Bertholet" userId="6da5f97bca2de339" providerId="LiveId" clId="{11681E7B-9C27-4925-826A-E8C3ECB2059B}" dt="2022-06-08T13:19:25.812" v="310" actId="478"/>
          <ac:spMkLst>
            <pc:docMk/>
            <pc:sldMk cId="0" sldId="258"/>
            <ac:spMk id="16" creationId="{285623C6-C198-6B77-50B6-133A11914684}"/>
          </ac:spMkLst>
        </pc:spChg>
        <pc:spChg chg="add del mod">
          <ac:chgData name="Sandra Bertholet" userId="6da5f97bca2de339" providerId="LiveId" clId="{11681E7B-9C27-4925-826A-E8C3ECB2059B}" dt="2022-06-08T13:19:32.061" v="313" actId="478"/>
          <ac:spMkLst>
            <pc:docMk/>
            <pc:sldMk cId="0" sldId="258"/>
            <ac:spMk id="17" creationId="{5B3E48D4-8233-7D5B-4AA8-6D0D8C0CCC2B}"/>
          </ac:spMkLst>
        </pc:spChg>
        <pc:spChg chg="add mod">
          <ac:chgData name="Sandra Bertholet" userId="6da5f97bca2de339" providerId="LiveId" clId="{11681E7B-9C27-4925-826A-E8C3ECB2059B}" dt="2022-06-08T13:11:19.331" v="144" actId="1076"/>
          <ac:spMkLst>
            <pc:docMk/>
            <pc:sldMk cId="0" sldId="258"/>
            <ac:spMk id="18" creationId="{FE71ACCD-4253-F3A6-1843-E5CCBA76104D}"/>
          </ac:spMkLst>
        </pc:spChg>
        <pc:spChg chg="add mod">
          <ac:chgData name="Sandra Bertholet" userId="6da5f97bca2de339" providerId="LiveId" clId="{11681E7B-9C27-4925-826A-E8C3ECB2059B}" dt="2022-06-08T13:11:41.475" v="147" actId="1076"/>
          <ac:spMkLst>
            <pc:docMk/>
            <pc:sldMk cId="0" sldId="258"/>
            <ac:spMk id="19" creationId="{188CE0EE-9B89-A363-395B-4DE8DA44D30F}"/>
          </ac:spMkLst>
        </pc:spChg>
        <pc:spChg chg="add del mod">
          <ac:chgData name="Sandra Bertholet" userId="6da5f97bca2de339" providerId="LiveId" clId="{11681E7B-9C27-4925-826A-E8C3ECB2059B}" dt="2022-06-08T13:19:20.871" v="307" actId="478"/>
          <ac:spMkLst>
            <pc:docMk/>
            <pc:sldMk cId="0" sldId="258"/>
            <ac:spMk id="20" creationId="{8607021D-1CCC-2BBF-7A2F-1FBDBBD8A226}"/>
          </ac:spMkLst>
        </pc:spChg>
        <pc:spChg chg="add del mod">
          <ac:chgData name="Sandra Bertholet" userId="6da5f97bca2de339" providerId="LiveId" clId="{11681E7B-9C27-4925-826A-E8C3ECB2059B}" dt="2022-06-08T13:19:30.029" v="312" actId="478"/>
          <ac:spMkLst>
            <pc:docMk/>
            <pc:sldMk cId="0" sldId="258"/>
            <ac:spMk id="21" creationId="{E2895FB1-5446-6721-3837-A7B6E1A95F7D}"/>
          </ac:spMkLst>
        </pc:spChg>
        <pc:spChg chg="add del mod">
          <ac:chgData name="Sandra Bertholet" userId="6da5f97bca2de339" providerId="LiveId" clId="{11681E7B-9C27-4925-826A-E8C3ECB2059B}" dt="2022-06-08T13:19:34.319" v="314" actId="478"/>
          <ac:spMkLst>
            <pc:docMk/>
            <pc:sldMk cId="0" sldId="258"/>
            <ac:spMk id="22" creationId="{DF950C44-E391-9ADF-D0A1-569E08F3F7F7}"/>
          </ac:spMkLst>
        </pc:spChg>
        <pc:spChg chg="add mod">
          <ac:chgData name="Sandra Bertholet" userId="6da5f97bca2de339" providerId="LiveId" clId="{11681E7B-9C27-4925-826A-E8C3ECB2059B}" dt="2022-06-08T13:19:17.884" v="306" actId="1076"/>
          <ac:spMkLst>
            <pc:docMk/>
            <pc:sldMk cId="0" sldId="258"/>
            <ac:spMk id="25" creationId="{ADD8F41A-A421-9B12-9CC7-3F4488B0FC6A}"/>
          </ac:spMkLst>
        </pc:spChg>
        <pc:spChg chg="add del mod">
          <ac:chgData name="Sandra Bertholet" userId="6da5f97bca2de339" providerId="LiveId" clId="{11681E7B-9C27-4925-826A-E8C3ECB2059B}" dt="2022-06-08T13:19:14.401" v="305" actId="478"/>
          <ac:spMkLst>
            <pc:docMk/>
            <pc:sldMk cId="0" sldId="258"/>
            <ac:spMk id="27" creationId="{EB9892B9-4F42-3015-7AC7-1AE4D71E1BBF}"/>
          </ac:spMkLst>
        </pc:spChg>
        <pc:spChg chg="del mod">
          <ac:chgData name="Sandra Bertholet" userId="6da5f97bca2de339" providerId="LiveId" clId="{11681E7B-9C27-4925-826A-E8C3ECB2059B}" dt="2022-06-08T13:09:11.292" v="123" actId="478"/>
          <ac:spMkLst>
            <pc:docMk/>
            <pc:sldMk cId="0" sldId="258"/>
            <ac:spMk id="98" creationId="{00000000-0000-0000-0000-000000000000}"/>
          </ac:spMkLst>
        </pc:spChg>
        <pc:spChg chg="mod">
          <ac:chgData name="Sandra Bertholet" userId="6da5f97bca2de339" providerId="LiveId" clId="{11681E7B-9C27-4925-826A-E8C3ECB2059B}" dt="2022-06-08T13:41:07.227" v="603" actId="20577"/>
          <ac:spMkLst>
            <pc:docMk/>
            <pc:sldMk cId="0" sldId="258"/>
            <ac:spMk id="99" creationId="{00000000-0000-0000-0000-000000000000}"/>
          </ac:spMkLst>
        </pc:spChg>
        <pc:spChg chg="mod">
          <ac:chgData name="Sandra Bertholet" userId="6da5f97bca2de339" providerId="LiveId" clId="{11681E7B-9C27-4925-826A-E8C3ECB2059B}" dt="2022-06-08T13:10:04.985" v="132" actId="207"/>
          <ac:spMkLst>
            <pc:docMk/>
            <pc:sldMk cId="0" sldId="258"/>
            <ac:spMk id="100" creationId="{00000000-0000-0000-0000-000000000000}"/>
          </ac:spMkLst>
        </pc:spChg>
        <pc:picChg chg="add del mod">
          <ac:chgData name="Sandra Bertholet" userId="6da5f97bca2de339" providerId="LiveId" clId="{11681E7B-9C27-4925-826A-E8C3ECB2059B}" dt="2022-06-08T13:09:40.698" v="126" actId="478"/>
          <ac:picMkLst>
            <pc:docMk/>
            <pc:sldMk cId="0" sldId="258"/>
            <ac:picMk id="7" creationId="{9E378816-B81F-7930-B62E-F9AA2AC7109B}"/>
          </ac:picMkLst>
        </pc:picChg>
        <pc:picChg chg="add mod">
          <ac:chgData name="Sandra Bertholet" userId="6da5f97bca2de339" providerId="LiveId" clId="{11681E7B-9C27-4925-826A-E8C3ECB2059B}" dt="2022-06-08T13:09:22.019" v="125"/>
          <ac:picMkLst>
            <pc:docMk/>
            <pc:sldMk cId="0" sldId="258"/>
            <ac:picMk id="8" creationId="{B1767659-F6EF-0814-2204-34241102C1F5}"/>
          </ac:picMkLst>
        </pc:picChg>
        <pc:picChg chg="add mod">
          <ac:chgData name="Sandra Bertholet" userId="6da5f97bca2de339" providerId="LiveId" clId="{11681E7B-9C27-4925-826A-E8C3ECB2059B}" dt="2022-06-08T13:09:22.019" v="125"/>
          <ac:picMkLst>
            <pc:docMk/>
            <pc:sldMk cId="0" sldId="258"/>
            <ac:picMk id="23" creationId="{7692CE6C-89E3-F2D8-96C3-A82B5A8962D5}"/>
          </ac:picMkLst>
        </pc:picChg>
      </pc:sldChg>
      <pc:sldChg chg="del ord">
        <pc:chgData name="Sandra Bertholet" userId="6da5f97bca2de339" providerId="LiveId" clId="{11681E7B-9C27-4925-826A-E8C3ECB2059B}" dt="2022-06-08T13:40:35.455" v="591" actId="47"/>
        <pc:sldMkLst>
          <pc:docMk/>
          <pc:sldMk cId="0" sldId="259"/>
        </pc:sldMkLst>
      </pc:sldChg>
      <pc:sldChg chg="del ord">
        <pc:chgData name="Sandra Bertholet" userId="6da5f97bca2de339" providerId="LiveId" clId="{11681E7B-9C27-4925-826A-E8C3ECB2059B}" dt="2022-06-08T13:40:36.042" v="592" actId="47"/>
        <pc:sldMkLst>
          <pc:docMk/>
          <pc:sldMk cId="0" sldId="260"/>
        </pc:sldMkLst>
      </pc:sldChg>
      <pc:sldChg chg="addSp delSp modSp mod ord modAnim modNotesTx">
        <pc:chgData name="Sandra Bertholet" userId="6da5f97bca2de339" providerId="LiveId" clId="{11681E7B-9C27-4925-826A-E8C3ECB2059B}" dt="2022-06-10T05:41:02.676" v="1355"/>
        <pc:sldMkLst>
          <pc:docMk/>
          <pc:sldMk cId="0" sldId="261"/>
        </pc:sldMkLst>
        <pc:spChg chg="add del mod">
          <ac:chgData name="Sandra Bertholet" userId="6da5f97bca2de339" providerId="LiveId" clId="{11681E7B-9C27-4925-826A-E8C3ECB2059B}" dt="2022-06-08T13:28:12.297" v="368" actId="478"/>
          <ac:spMkLst>
            <pc:docMk/>
            <pc:sldMk cId="0" sldId="261"/>
            <ac:spMk id="3" creationId="{ED6FD282-0752-2B13-8CE5-60BF2DBB2AEE}"/>
          </ac:spMkLst>
        </pc:spChg>
        <pc:spChg chg="del">
          <ac:chgData name="Sandra Bertholet" userId="6da5f97bca2de339" providerId="LiveId" clId="{11681E7B-9C27-4925-826A-E8C3ECB2059B}" dt="2022-06-08T13:27:59.020" v="366" actId="478"/>
          <ac:spMkLst>
            <pc:docMk/>
            <pc:sldMk cId="0" sldId="261"/>
            <ac:spMk id="118" creationId="{00000000-0000-0000-0000-000000000000}"/>
          </ac:spMkLst>
        </pc:spChg>
        <pc:graphicFrameChg chg="add mod modGraphic">
          <ac:chgData name="Sandra Bertholet" userId="6da5f97bca2de339" providerId="LiveId" clId="{11681E7B-9C27-4925-826A-E8C3ECB2059B}" dt="2022-06-08T13:51:13.051" v="641" actId="2711"/>
          <ac:graphicFrameMkLst>
            <pc:docMk/>
            <pc:sldMk cId="0" sldId="261"/>
            <ac:graphicFrameMk id="5" creationId="{2221AC74-8B1A-97B4-53C8-26A30184C2AB}"/>
          </ac:graphicFrameMkLst>
        </pc:graphicFrameChg>
      </pc:sldChg>
      <pc:sldChg chg="del ord">
        <pc:chgData name="Sandra Bertholet" userId="6da5f97bca2de339" providerId="LiveId" clId="{11681E7B-9C27-4925-826A-E8C3ECB2059B}" dt="2022-06-08T13:40:41.007" v="594" actId="47"/>
        <pc:sldMkLst>
          <pc:docMk/>
          <pc:sldMk cId="0" sldId="262"/>
        </pc:sldMkLst>
      </pc:sldChg>
      <pc:sldChg chg="addSp delSp modSp del mod">
        <pc:chgData name="Sandra Bertholet" userId="6da5f97bca2de339" providerId="LiveId" clId="{11681E7B-9C27-4925-826A-E8C3ECB2059B}" dt="2022-06-08T14:37:39.385" v="774" actId="47"/>
        <pc:sldMkLst>
          <pc:docMk/>
          <pc:sldMk cId="0" sldId="263"/>
        </pc:sldMkLst>
        <pc:spChg chg="add del mod">
          <ac:chgData name="Sandra Bertholet" userId="6da5f97bca2de339" providerId="LiveId" clId="{11681E7B-9C27-4925-826A-E8C3ECB2059B}" dt="2022-06-08T13:22:52.200" v="318" actId="478"/>
          <ac:spMkLst>
            <pc:docMk/>
            <pc:sldMk cId="0" sldId="263"/>
            <ac:spMk id="3" creationId="{4612332E-F61D-84CA-46AA-382832F5E93B}"/>
          </ac:spMkLst>
        </pc:spChg>
        <pc:spChg chg="add del mod">
          <ac:chgData name="Sandra Bertholet" userId="6da5f97bca2de339" providerId="LiveId" clId="{11681E7B-9C27-4925-826A-E8C3ECB2059B}" dt="2022-06-08T13:25:23.106" v="351" actId="478"/>
          <ac:spMkLst>
            <pc:docMk/>
            <pc:sldMk cId="0" sldId="263"/>
            <ac:spMk id="5" creationId="{2F46760C-F012-EE42-7A14-A3D9D5132132}"/>
          </ac:spMkLst>
        </pc:spChg>
        <pc:spChg chg="add mod">
          <ac:chgData name="Sandra Bertholet" userId="6da5f97bca2de339" providerId="LiveId" clId="{11681E7B-9C27-4925-826A-E8C3ECB2059B}" dt="2022-06-08T13:35:47.802" v="521" actId="1076"/>
          <ac:spMkLst>
            <pc:docMk/>
            <pc:sldMk cId="0" sldId="263"/>
            <ac:spMk id="6" creationId="{3BE9238D-5AE1-355F-76B1-63F76D5D3895}"/>
          </ac:spMkLst>
        </pc:spChg>
        <pc:spChg chg="add del mod">
          <ac:chgData name="Sandra Bertholet" userId="6da5f97bca2de339" providerId="LiveId" clId="{11681E7B-9C27-4925-826A-E8C3ECB2059B}" dt="2022-06-08T13:25:18.259" v="349" actId="478"/>
          <ac:spMkLst>
            <pc:docMk/>
            <pc:sldMk cId="0" sldId="263"/>
            <ac:spMk id="7" creationId="{8E5DA0E5-C05E-CA69-F388-BA1CE1AD0359}"/>
          </ac:spMkLst>
        </pc:spChg>
        <pc:spChg chg="add del mod">
          <ac:chgData name="Sandra Bertholet" userId="6da5f97bca2de339" providerId="LiveId" clId="{11681E7B-9C27-4925-826A-E8C3ECB2059B}" dt="2022-06-08T13:25:25.116" v="352" actId="478"/>
          <ac:spMkLst>
            <pc:docMk/>
            <pc:sldMk cId="0" sldId="263"/>
            <ac:spMk id="8" creationId="{4FAFF2A8-CAA0-6987-FF83-EC049F672284}"/>
          </ac:spMkLst>
        </pc:spChg>
        <pc:spChg chg="add mod">
          <ac:chgData name="Sandra Bertholet" userId="6da5f97bca2de339" providerId="LiveId" clId="{11681E7B-9C27-4925-826A-E8C3ECB2059B}" dt="2022-06-08T14:35:54.029" v="729" actId="20577"/>
          <ac:spMkLst>
            <pc:docMk/>
            <pc:sldMk cId="0" sldId="263"/>
            <ac:spMk id="9" creationId="{46BF84FC-E82E-2639-1DDA-963FA0337A64}"/>
          </ac:spMkLst>
        </pc:spChg>
        <pc:spChg chg="add del mod">
          <ac:chgData name="Sandra Bertholet" userId="6da5f97bca2de339" providerId="LiveId" clId="{11681E7B-9C27-4925-826A-E8C3ECB2059B}" dt="2022-06-08T13:25:20.237" v="350" actId="478"/>
          <ac:spMkLst>
            <pc:docMk/>
            <pc:sldMk cId="0" sldId="263"/>
            <ac:spMk id="10" creationId="{923892FC-1E99-3054-38CE-D5AE72D7FE7B}"/>
          </ac:spMkLst>
        </pc:spChg>
        <pc:spChg chg="del">
          <ac:chgData name="Sandra Bertholet" userId="6da5f97bca2de339" providerId="LiveId" clId="{11681E7B-9C27-4925-826A-E8C3ECB2059B}" dt="2022-06-08T13:22:49.293" v="317" actId="478"/>
          <ac:spMkLst>
            <pc:docMk/>
            <pc:sldMk cId="0" sldId="263"/>
            <ac:spMk id="131" creationId="{00000000-0000-0000-0000-000000000000}"/>
          </ac:spMkLst>
        </pc:spChg>
      </pc:sldChg>
      <pc:sldChg chg="addSp delSp modSp mod ord modAnim modNotesTx">
        <pc:chgData name="Sandra Bertholet" userId="6da5f97bca2de339" providerId="LiveId" clId="{11681E7B-9C27-4925-826A-E8C3ECB2059B}" dt="2022-06-10T05:57:22.666" v="1424"/>
        <pc:sldMkLst>
          <pc:docMk/>
          <pc:sldMk cId="0" sldId="264"/>
        </pc:sldMkLst>
        <pc:spChg chg="add del mod">
          <ac:chgData name="Sandra Bertholet" userId="6da5f97bca2de339" providerId="LiveId" clId="{11681E7B-9C27-4925-826A-E8C3ECB2059B}" dt="2022-06-08T13:31:37.204" v="390" actId="478"/>
          <ac:spMkLst>
            <pc:docMk/>
            <pc:sldMk cId="0" sldId="264"/>
            <ac:spMk id="3" creationId="{B001B24D-CDD9-7C24-E153-C051FD1EC3F0}"/>
          </ac:spMkLst>
        </pc:spChg>
        <pc:spChg chg="add del mod">
          <ac:chgData name="Sandra Bertholet" userId="6da5f97bca2de339" providerId="LiveId" clId="{11681E7B-9C27-4925-826A-E8C3ECB2059B}" dt="2022-06-08T13:31:35.457" v="389" actId="478"/>
          <ac:spMkLst>
            <pc:docMk/>
            <pc:sldMk cId="0" sldId="264"/>
            <ac:spMk id="5" creationId="{9EF11D1A-2BF4-FC73-2C41-66551B3A01E0}"/>
          </ac:spMkLst>
        </pc:spChg>
        <pc:spChg chg="add mod">
          <ac:chgData name="Sandra Bertholet" userId="6da5f97bca2de339" providerId="LiveId" clId="{11681E7B-9C27-4925-826A-E8C3ECB2059B}" dt="2022-06-10T05:39:12.944" v="1337" actId="255"/>
          <ac:spMkLst>
            <pc:docMk/>
            <pc:sldMk cId="0" sldId="264"/>
            <ac:spMk id="11" creationId="{E4664202-225E-A33B-3C4A-95A3A15AC051}"/>
          </ac:spMkLst>
        </pc:spChg>
        <pc:spChg chg="add mod">
          <ac:chgData name="Sandra Bertholet" userId="6da5f97bca2de339" providerId="LiveId" clId="{11681E7B-9C27-4925-826A-E8C3ECB2059B}" dt="2022-06-10T05:56:17.524" v="1402" actId="14100"/>
          <ac:spMkLst>
            <pc:docMk/>
            <pc:sldMk cId="0" sldId="264"/>
            <ac:spMk id="15" creationId="{62B2D503-2819-E346-C994-036CEB7C69D8}"/>
          </ac:spMkLst>
        </pc:spChg>
        <pc:spChg chg="add mod">
          <ac:chgData name="Sandra Bertholet" userId="6da5f97bca2de339" providerId="LiveId" clId="{11681E7B-9C27-4925-826A-E8C3ECB2059B}" dt="2022-06-10T05:56:44.153" v="1419" actId="20577"/>
          <ac:spMkLst>
            <pc:docMk/>
            <pc:sldMk cId="0" sldId="264"/>
            <ac:spMk id="16" creationId="{CC2AE947-E49D-71B0-CB81-E0DDB1835C3F}"/>
          </ac:spMkLst>
        </pc:spChg>
        <pc:spChg chg="del">
          <ac:chgData name="Sandra Bertholet" userId="6da5f97bca2de339" providerId="LiveId" clId="{11681E7B-9C27-4925-826A-E8C3ECB2059B}" dt="2022-06-08T13:31:29.272" v="386" actId="478"/>
          <ac:spMkLst>
            <pc:docMk/>
            <pc:sldMk cId="0" sldId="264"/>
            <ac:spMk id="136" creationId="{00000000-0000-0000-0000-000000000000}"/>
          </ac:spMkLst>
        </pc:spChg>
        <pc:spChg chg="del">
          <ac:chgData name="Sandra Bertholet" userId="6da5f97bca2de339" providerId="LiveId" clId="{11681E7B-9C27-4925-826A-E8C3ECB2059B}" dt="2022-06-08T13:31:34.235" v="388" actId="478"/>
          <ac:spMkLst>
            <pc:docMk/>
            <pc:sldMk cId="0" sldId="264"/>
            <ac:spMk id="137" creationId="{00000000-0000-0000-0000-000000000000}"/>
          </ac:spMkLst>
        </pc:spChg>
        <pc:spChg chg="del mod">
          <ac:chgData name="Sandra Bertholet" userId="6da5f97bca2de339" providerId="LiveId" clId="{11681E7B-9C27-4925-826A-E8C3ECB2059B}" dt="2022-06-08T13:31:27.479" v="385" actId="478"/>
          <ac:spMkLst>
            <pc:docMk/>
            <pc:sldMk cId="0" sldId="264"/>
            <ac:spMk id="138" creationId="{00000000-0000-0000-0000-000000000000}"/>
          </ac:spMkLst>
        </pc:spChg>
        <pc:spChg chg="del">
          <ac:chgData name="Sandra Bertholet" userId="6da5f97bca2de339" providerId="LiveId" clId="{11681E7B-9C27-4925-826A-E8C3ECB2059B}" dt="2022-06-08T13:31:32.428" v="387" actId="478"/>
          <ac:spMkLst>
            <pc:docMk/>
            <pc:sldMk cId="0" sldId="264"/>
            <ac:spMk id="139" creationId="{00000000-0000-0000-0000-000000000000}"/>
          </ac:spMkLst>
        </pc:spChg>
        <pc:picChg chg="add del mod">
          <ac:chgData name="Sandra Bertholet" userId="6da5f97bca2de339" providerId="LiveId" clId="{11681E7B-9C27-4925-826A-E8C3ECB2059B}" dt="2022-06-10T05:44:38.543" v="1359" actId="478"/>
          <ac:picMkLst>
            <pc:docMk/>
            <pc:sldMk cId="0" sldId="264"/>
            <ac:picMk id="3" creationId="{2D078991-B67E-74CE-5572-854572AF78B8}"/>
          </ac:picMkLst>
        </pc:picChg>
        <pc:picChg chg="add mod modCrop">
          <ac:chgData name="Sandra Bertholet" userId="6da5f97bca2de339" providerId="LiveId" clId="{11681E7B-9C27-4925-826A-E8C3ECB2059B}" dt="2022-06-10T05:45:15.660" v="1365" actId="1076"/>
          <ac:picMkLst>
            <pc:docMk/>
            <pc:sldMk cId="0" sldId="264"/>
            <ac:picMk id="5" creationId="{F6A94068-3D47-E050-FB2C-8AF17F494F6F}"/>
          </ac:picMkLst>
        </pc:picChg>
        <pc:picChg chg="add del">
          <ac:chgData name="Sandra Bertholet" userId="6da5f97bca2de339" providerId="LiveId" clId="{11681E7B-9C27-4925-826A-E8C3ECB2059B}" dt="2022-06-10T05:46:22.148" v="1367" actId="22"/>
          <ac:picMkLst>
            <pc:docMk/>
            <pc:sldMk cId="0" sldId="264"/>
            <ac:picMk id="7" creationId="{D1D2E446-1E13-8858-2EA6-A2CCD3B71BD0}"/>
          </ac:picMkLst>
        </pc:picChg>
        <pc:picChg chg="add del">
          <ac:chgData name="Sandra Bertholet" userId="6da5f97bca2de339" providerId="LiveId" clId="{11681E7B-9C27-4925-826A-E8C3ECB2059B}" dt="2022-06-10T05:46:40.049" v="1369" actId="22"/>
          <ac:picMkLst>
            <pc:docMk/>
            <pc:sldMk cId="0" sldId="264"/>
            <ac:picMk id="9" creationId="{29787C12-CD5F-C7B3-2B8C-508FE4B4CF9B}"/>
          </ac:picMkLst>
        </pc:picChg>
        <pc:picChg chg="add mod modCrop">
          <ac:chgData name="Sandra Bertholet" userId="6da5f97bca2de339" providerId="LiveId" clId="{11681E7B-9C27-4925-826A-E8C3ECB2059B}" dt="2022-06-10T05:48:23.314" v="1379" actId="1076"/>
          <ac:picMkLst>
            <pc:docMk/>
            <pc:sldMk cId="0" sldId="264"/>
            <ac:picMk id="12" creationId="{2ABCF14E-250D-C55B-7786-0F7956159C93}"/>
          </ac:picMkLst>
        </pc:picChg>
        <pc:picChg chg="add mod">
          <ac:chgData name="Sandra Bertholet" userId="6da5f97bca2de339" providerId="LiveId" clId="{11681E7B-9C27-4925-826A-E8C3ECB2059B}" dt="2022-06-08T14:42:57.359" v="1048" actId="1076"/>
          <ac:picMkLst>
            <pc:docMk/>
            <pc:sldMk cId="0" sldId="264"/>
            <ac:picMk id="1026" creationId="{DE3CF6E4-CEA4-2504-97D2-FE810BD3BFB9}"/>
          </ac:picMkLst>
        </pc:picChg>
      </pc:sldChg>
      <pc:sldChg chg="del">
        <pc:chgData name="Sandra Bertholet" userId="6da5f97bca2de339" providerId="LiveId" clId="{11681E7B-9C27-4925-826A-E8C3ECB2059B}" dt="2022-06-08T13:40:42.059" v="595" actId="47"/>
        <pc:sldMkLst>
          <pc:docMk/>
          <pc:sldMk cId="0" sldId="265"/>
        </pc:sldMkLst>
      </pc:sldChg>
      <pc:sldChg chg="del">
        <pc:chgData name="Sandra Bertholet" userId="6da5f97bca2de339" providerId="LiveId" clId="{11681E7B-9C27-4925-826A-E8C3ECB2059B}" dt="2022-06-08T13:40:42.409" v="596" actId="47"/>
        <pc:sldMkLst>
          <pc:docMk/>
          <pc:sldMk cId="0" sldId="266"/>
        </pc:sldMkLst>
      </pc:sldChg>
      <pc:sldChg chg="del">
        <pc:chgData name="Sandra Bertholet" userId="6da5f97bca2de339" providerId="LiveId" clId="{11681E7B-9C27-4925-826A-E8C3ECB2059B}" dt="2022-06-08T13:27:30.078" v="365" actId="47"/>
        <pc:sldMkLst>
          <pc:docMk/>
          <pc:sldMk cId="0" sldId="267"/>
        </pc:sldMkLst>
      </pc:sldChg>
      <pc:sldChg chg="modSp add mod modAnim">
        <pc:chgData name="Sandra Bertholet" userId="6da5f97bca2de339" providerId="LiveId" clId="{11681E7B-9C27-4925-826A-E8C3ECB2059B}" dt="2022-06-10T05:40:35.793" v="1351"/>
        <pc:sldMkLst>
          <pc:docMk/>
          <pc:sldMk cId="2753525338" sldId="269"/>
        </pc:sldMkLst>
        <pc:spChg chg="mod">
          <ac:chgData name="Sandra Bertholet" userId="6da5f97bca2de339" providerId="LiveId" clId="{11681E7B-9C27-4925-826A-E8C3ECB2059B}" dt="2022-06-08T13:20:01.787" v="315" actId="255"/>
          <ac:spMkLst>
            <pc:docMk/>
            <pc:sldMk cId="2753525338" sldId="269"/>
            <ac:spMk id="98" creationId="{00000000-0000-0000-0000-000000000000}"/>
          </ac:spMkLst>
        </pc:spChg>
        <pc:spChg chg="mod">
          <ac:chgData name="Sandra Bertholet" userId="6da5f97bca2de339" providerId="LiveId" clId="{11681E7B-9C27-4925-826A-E8C3ECB2059B}" dt="2022-06-08T13:08:58.479" v="119" actId="120"/>
          <ac:spMkLst>
            <pc:docMk/>
            <pc:sldMk cId="2753525338" sldId="269"/>
            <ac:spMk id="99" creationId="{00000000-0000-0000-0000-000000000000}"/>
          </ac:spMkLst>
        </pc:spChg>
        <pc:spChg chg="mod">
          <ac:chgData name="Sandra Bertholet" userId="6da5f97bca2de339" providerId="LiveId" clId="{11681E7B-9C27-4925-826A-E8C3ECB2059B}" dt="2022-06-08T13:09:03.797" v="122" actId="20577"/>
          <ac:spMkLst>
            <pc:docMk/>
            <pc:sldMk cId="2753525338" sldId="269"/>
            <ac:spMk id="100" creationId="{00000000-0000-0000-0000-000000000000}"/>
          </ac:spMkLst>
        </pc:spChg>
      </pc:sldChg>
      <pc:sldChg chg="addSp delSp modSp add mod modAnim">
        <pc:chgData name="Sandra Bertholet" userId="6da5f97bca2de339" providerId="LiveId" clId="{11681E7B-9C27-4925-826A-E8C3ECB2059B}" dt="2022-06-10T05:32:47.601" v="1297"/>
        <pc:sldMkLst>
          <pc:docMk/>
          <pc:sldMk cId="1897403490" sldId="270"/>
        </pc:sldMkLst>
        <pc:spChg chg="del">
          <ac:chgData name="Sandra Bertholet" userId="6da5f97bca2de339" providerId="LiveId" clId="{11681E7B-9C27-4925-826A-E8C3ECB2059B}" dt="2022-06-08T13:14:07.205" v="213" actId="478"/>
          <ac:spMkLst>
            <pc:docMk/>
            <pc:sldMk cId="1897403490" sldId="270"/>
            <ac:spMk id="10" creationId="{9AC1D6ED-D646-0BDB-189F-298A1E577951}"/>
          </ac:spMkLst>
        </pc:spChg>
        <pc:spChg chg="del">
          <ac:chgData name="Sandra Bertholet" userId="6da5f97bca2de339" providerId="LiveId" clId="{11681E7B-9C27-4925-826A-E8C3ECB2059B}" dt="2022-06-08T13:14:14.294" v="217" actId="478"/>
          <ac:spMkLst>
            <pc:docMk/>
            <pc:sldMk cId="1897403490" sldId="270"/>
            <ac:spMk id="11" creationId="{0C9A514F-8A99-B6A9-3E2B-8F415C29321D}"/>
          </ac:spMkLst>
        </pc:spChg>
        <pc:spChg chg="del">
          <ac:chgData name="Sandra Bertholet" userId="6da5f97bca2de339" providerId="LiveId" clId="{11681E7B-9C27-4925-826A-E8C3ECB2059B}" dt="2022-06-08T13:14:18.395" v="220" actId="478"/>
          <ac:spMkLst>
            <pc:docMk/>
            <pc:sldMk cId="1897403490" sldId="270"/>
            <ac:spMk id="12" creationId="{DD2B8FBC-F694-F34E-A21C-5A3C458E3DF4}"/>
          </ac:spMkLst>
        </pc:spChg>
        <pc:spChg chg="del">
          <ac:chgData name="Sandra Bertholet" userId="6da5f97bca2de339" providerId="LiveId" clId="{11681E7B-9C27-4925-826A-E8C3ECB2059B}" dt="2022-06-08T13:14:17.141" v="219" actId="478"/>
          <ac:spMkLst>
            <pc:docMk/>
            <pc:sldMk cId="1897403490" sldId="270"/>
            <ac:spMk id="13" creationId="{2F38F664-2560-D37E-0811-0040336BFA46}"/>
          </ac:spMkLst>
        </pc:spChg>
        <pc:spChg chg="mod">
          <ac:chgData name="Sandra Bertholet" userId="6da5f97bca2de339" providerId="LiveId" clId="{11681E7B-9C27-4925-826A-E8C3ECB2059B}" dt="2022-06-08T14:50:23.718" v="1168" actId="1035"/>
          <ac:spMkLst>
            <pc:docMk/>
            <pc:sldMk cId="1897403490" sldId="270"/>
            <ac:spMk id="14" creationId="{E5D324C0-8322-25EA-FB94-8B6A82F96FCD}"/>
          </ac:spMkLst>
        </pc:spChg>
        <pc:spChg chg="mod">
          <ac:chgData name="Sandra Bertholet" userId="6da5f97bca2de339" providerId="LiveId" clId="{11681E7B-9C27-4925-826A-E8C3ECB2059B}" dt="2022-06-08T14:50:23.718" v="1168" actId="1035"/>
          <ac:spMkLst>
            <pc:docMk/>
            <pc:sldMk cId="1897403490" sldId="270"/>
            <ac:spMk id="15" creationId="{851942D2-CB4E-41F4-4437-F6FAF170C77D}"/>
          </ac:spMkLst>
        </pc:spChg>
        <pc:spChg chg="mod">
          <ac:chgData name="Sandra Bertholet" userId="6da5f97bca2de339" providerId="LiveId" clId="{11681E7B-9C27-4925-826A-E8C3ECB2059B}" dt="2022-06-08T14:50:14.514" v="1163" actId="1035"/>
          <ac:spMkLst>
            <pc:docMk/>
            <pc:sldMk cId="1897403490" sldId="270"/>
            <ac:spMk id="16" creationId="{285623C6-C198-6B77-50B6-133A11914684}"/>
          </ac:spMkLst>
        </pc:spChg>
        <pc:spChg chg="mod">
          <ac:chgData name="Sandra Bertholet" userId="6da5f97bca2de339" providerId="LiveId" clId="{11681E7B-9C27-4925-826A-E8C3ECB2059B}" dt="2022-06-08T14:50:14.514" v="1163" actId="1035"/>
          <ac:spMkLst>
            <pc:docMk/>
            <pc:sldMk cId="1897403490" sldId="270"/>
            <ac:spMk id="17" creationId="{5B3E48D4-8233-7D5B-4AA8-6D0D8C0CCC2B}"/>
          </ac:spMkLst>
        </pc:spChg>
        <pc:spChg chg="del">
          <ac:chgData name="Sandra Bertholet" userId="6da5f97bca2de339" providerId="LiveId" clId="{11681E7B-9C27-4925-826A-E8C3ECB2059B}" dt="2022-06-08T13:14:12.697" v="216" actId="478"/>
          <ac:spMkLst>
            <pc:docMk/>
            <pc:sldMk cId="1897403490" sldId="270"/>
            <ac:spMk id="18" creationId="{FE71ACCD-4253-F3A6-1843-E5CCBA76104D}"/>
          </ac:spMkLst>
        </pc:spChg>
        <pc:spChg chg="del">
          <ac:chgData name="Sandra Bertholet" userId="6da5f97bca2de339" providerId="LiveId" clId="{11681E7B-9C27-4925-826A-E8C3ECB2059B}" dt="2022-06-08T13:14:15.853" v="218" actId="478"/>
          <ac:spMkLst>
            <pc:docMk/>
            <pc:sldMk cId="1897403490" sldId="270"/>
            <ac:spMk id="19" creationId="{188CE0EE-9B89-A363-395B-4DE8DA44D30F}"/>
          </ac:spMkLst>
        </pc:spChg>
        <pc:spChg chg="mod">
          <ac:chgData name="Sandra Bertholet" userId="6da5f97bca2de339" providerId="LiveId" clId="{11681E7B-9C27-4925-826A-E8C3ECB2059B}" dt="2022-06-08T14:50:23.718" v="1168" actId="1035"/>
          <ac:spMkLst>
            <pc:docMk/>
            <pc:sldMk cId="1897403490" sldId="270"/>
            <ac:spMk id="20" creationId="{8607021D-1CCC-2BBF-7A2F-1FBDBBD8A226}"/>
          </ac:spMkLst>
        </pc:spChg>
        <pc:spChg chg="mod">
          <ac:chgData name="Sandra Bertholet" userId="6da5f97bca2de339" providerId="LiveId" clId="{11681E7B-9C27-4925-826A-E8C3ECB2059B}" dt="2022-06-08T14:50:14.514" v="1163" actId="1035"/>
          <ac:spMkLst>
            <pc:docMk/>
            <pc:sldMk cId="1897403490" sldId="270"/>
            <ac:spMk id="21" creationId="{E2895FB1-5446-6721-3837-A7B6E1A95F7D}"/>
          </ac:spMkLst>
        </pc:spChg>
        <pc:spChg chg="del">
          <ac:chgData name="Sandra Bertholet" userId="6da5f97bca2de339" providerId="LiveId" clId="{11681E7B-9C27-4925-826A-E8C3ECB2059B}" dt="2022-06-08T13:18:08.660" v="256" actId="478"/>
          <ac:spMkLst>
            <pc:docMk/>
            <pc:sldMk cId="1897403490" sldId="270"/>
            <ac:spMk id="22" creationId="{DF950C44-E391-9ADF-D0A1-569E08F3F7F7}"/>
          </ac:spMkLst>
        </pc:spChg>
        <pc:spChg chg="add del">
          <ac:chgData name="Sandra Bertholet" userId="6da5f97bca2de339" providerId="LiveId" clId="{11681E7B-9C27-4925-826A-E8C3ECB2059B}" dt="2022-06-08T13:16:43.381" v="236" actId="22"/>
          <ac:spMkLst>
            <pc:docMk/>
            <pc:sldMk cId="1897403490" sldId="270"/>
            <ac:spMk id="24" creationId="{27051B44-4878-8F1E-9A7B-28D6F80BD53A}"/>
          </ac:spMkLst>
        </pc:spChg>
        <pc:spChg chg="del">
          <ac:chgData name="Sandra Bertholet" userId="6da5f97bca2de339" providerId="LiveId" clId="{11681E7B-9C27-4925-826A-E8C3ECB2059B}" dt="2022-06-08T13:18:41.370" v="257" actId="478"/>
          <ac:spMkLst>
            <pc:docMk/>
            <pc:sldMk cId="1897403490" sldId="270"/>
            <ac:spMk id="25" creationId="{ADD8F41A-A421-9B12-9CC7-3F4488B0FC6A}"/>
          </ac:spMkLst>
        </pc:spChg>
        <pc:spChg chg="add mod">
          <ac:chgData name="Sandra Bertholet" userId="6da5f97bca2de339" providerId="LiveId" clId="{11681E7B-9C27-4925-826A-E8C3ECB2059B}" dt="2022-06-08T14:50:35.946" v="1170" actId="1076"/>
          <ac:spMkLst>
            <pc:docMk/>
            <pc:sldMk cId="1897403490" sldId="270"/>
            <ac:spMk id="26" creationId="{60BDBE9F-990A-6CDB-ACFF-71A14ABFE192}"/>
          </ac:spMkLst>
        </pc:spChg>
        <pc:spChg chg="del">
          <ac:chgData name="Sandra Bertholet" userId="6da5f97bca2de339" providerId="LiveId" clId="{11681E7B-9C27-4925-826A-E8C3ECB2059B}" dt="2022-06-08T13:16:34.271" v="234" actId="478"/>
          <ac:spMkLst>
            <pc:docMk/>
            <pc:sldMk cId="1897403490" sldId="270"/>
            <ac:spMk id="27" creationId="{EB9892B9-4F42-3015-7AC7-1AE4D71E1BBF}"/>
          </ac:spMkLst>
        </pc:spChg>
        <pc:spChg chg="add mod">
          <ac:chgData name="Sandra Bertholet" userId="6da5f97bca2de339" providerId="LiveId" clId="{11681E7B-9C27-4925-826A-E8C3ECB2059B}" dt="2022-06-08T14:50:29.367" v="1169" actId="1076"/>
          <ac:spMkLst>
            <pc:docMk/>
            <pc:sldMk cId="1897403490" sldId="270"/>
            <ac:spMk id="28" creationId="{56D99648-7426-E139-1304-938240F34BC3}"/>
          </ac:spMkLst>
        </pc:spChg>
        <pc:spChg chg="mod">
          <ac:chgData name="Sandra Bertholet" userId="6da5f97bca2de339" providerId="LiveId" clId="{11681E7B-9C27-4925-826A-E8C3ECB2059B}" dt="2022-06-08T13:41:12.849" v="610" actId="20577"/>
          <ac:spMkLst>
            <pc:docMk/>
            <pc:sldMk cId="1897403490" sldId="270"/>
            <ac:spMk id="99" creationId="{00000000-0000-0000-0000-000000000000}"/>
          </ac:spMkLst>
        </pc:spChg>
        <pc:spChg chg="mod">
          <ac:chgData name="Sandra Bertholet" userId="6da5f97bca2de339" providerId="LiveId" clId="{11681E7B-9C27-4925-826A-E8C3ECB2059B}" dt="2022-06-08T13:14:10.787" v="215" actId="1076"/>
          <ac:spMkLst>
            <pc:docMk/>
            <pc:sldMk cId="1897403490" sldId="270"/>
            <ac:spMk id="100" creationId="{00000000-0000-0000-0000-000000000000}"/>
          </ac:spMkLst>
        </pc:spChg>
        <pc:picChg chg="del">
          <ac:chgData name="Sandra Bertholet" userId="6da5f97bca2de339" providerId="LiveId" clId="{11681E7B-9C27-4925-826A-E8C3ECB2059B}" dt="2022-06-08T13:14:10.039" v="214" actId="478"/>
          <ac:picMkLst>
            <pc:docMk/>
            <pc:sldMk cId="1897403490" sldId="270"/>
            <ac:picMk id="8" creationId="{B1767659-F6EF-0814-2204-34241102C1F5}"/>
          </ac:picMkLst>
        </pc:picChg>
      </pc:sldChg>
      <pc:sldChg chg="delSp modSp add del mod ord">
        <pc:chgData name="Sandra Bertholet" userId="6da5f97bca2de339" providerId="LiveId" clId="{11681E7B-9C27-4925-826A-E8C3ECB2059B}" dt="2022-06-08T14:37:41.551" v="775" actId="47"/>
        <pc:sldMkLst>
          <pc:docMk/>
          <pc:sldMk cId="2705723133" sldId="271"/>
        </pc:sldMkLst>
        <pc:spChg chg="mod">
          <ac:chgData name="Sandra Bertholet" userId="6da5f97bca2de339" providerId="LiveId" clId="{11681E7B-9C27-4925-826A-E8C3ECB2059B}" dt="2022-06-08T13:26:14.050" v="356" actId="1076"/>
          <ac:spMkLst>
            <pc:docMk/>
            <pc:sldMk cId="2705723133" sldId="271"/>
            <ac:spMk id="5" creationId="{2F46760C-F012-EE42-7A14-A3D9D5132132}"/>
          </ac:spMkLst>
        </pc:spChg>
        <pc:spChg chg="del">
          <ac:chgData name="Sandra Bertholet" userId="6da5f97bca2de339" providerId="LiveId" clId="{11681E7B-9C27-4925-826A-E8C3ECB2059B}" dt="2022-06-08T13:24:46.534" v="342" actId="478"/>
          <ac:spMkLst>
            <pc:docMk/>
            <pc:sldMk cId="2705723133" sldId="271"/>
            <ac:spMk id="6" creationId="{3BE9238D-5AE1-355F-76B1-63F76D5D3895}"/>
          </ac:spMkLst>
        </pc:spChg>
        <pc:spChg chg="mod">
          <ac:chgData name="Sandra Bertholet" userId="6da5f97bca2de339" providerId="LiveId" clId="{11681E7B-9C27-4925-826A-E8C3ECB2059B}" dt="2022-06-08T13:26:18.634" v="357" actId="1076"/>
          <ac:spMkLst>
            <pc:docMk/>
            <pc:sldMk cId="2705723133" sldId="271"/>
            <ac:spMk id="7" creationId="{8E5DA0E5-C05E-CA69-F388-BA1CE1AD0359}"/>
          </ac:spMkLst>
        </pc:spChg>
        <pc:spChg chg="mod">
          <ac:chgData name="Sandra Bertholet" userId="6da5f97bca2de339" providerId="LiveId" clId="{11681E7B-9C27-4925-826A-E8C3ECB2059B}" dt="2022-06-08T14:34:34.891" v="703" actId="6549"/>
          <ac:spMkLst>
            <pc:docMk/>
            <pc:sldMk cId="2705723133" sldId="271"/>
            <ac:spMk id="8" creationId="{4FAFF2A8-CAA0-6987-FF83-EC049F672284}"/>
          </ac:spMkLst>
        </pc:spChg>
        <pc:spChg chg="del">
          <ac:chgData name="Sandra Bertholet" userId="6da5f97bca2de339" providerId="LiveId" clId="{11681E7B-9C27-4925-826A-E8C3ECB2059B}" dt="2022-06-08T13:24:49.430" v="343" actId="478"/>
          <ac:spMkLst>
            <pc:docMk/>
            <pc:sldMk cId="2705723133" sldId="271"/>
            <ac:spMk id="9" creationId="{46BF84FC-E82E-2639-1DDA-963FA0337A64}"/>
          </ac:spMkLst>
        </pc:spChg>
        <pc:spChg chg="mod">
          <ac:chgData name="Sandra Bertholet" userId="6da5f97bca2de339" providerId="LiveId" clId="{11681E7B-9C27-4925-826A-E8C3ECB2059B}" dt="2022-06-08T14:35:09.968" v="727" actId="6549"/>
          <ac:spMkLst>
            <pc:docMk/>
            <pc:sldMk cId="2705723133" sldId="271"/>
            <ac:spMk id="10" creationId="{923892FC-1E99-3054-38CE-D5AE72D7FE7B}"/>
          </ac:spMkLst>
        </pc:spChg>
      </pc:sldChg>
      <pc:sldChg chg="delSp add mod ord">
        <pc:chgData name="Sandra Bertholet" userId="6da5f97bca2de339" providerId="LiveId" clId="{11681E7B-9C27-4925-826A-E8C3ECB2059B}" dt="2022-06-08T13:31:52.633" v="394"/>
        <pc:sldMkLst>
          <pc:docMk/>
          <pc:sldMk cId="1293717310" sldId="273"/>
        </pc:sldMkLst>
        <pc:spChg chg="del">
          <ac:chgData name="Sandra Bertholet" userId="6da5f97bca2de339" providerId="LiveId" clId="{11681E7B-9C27-4925-826A-E8C3ECB2059B}" dt="2022-06-08T13:31:43.901" v="392" actId="478"/>
          <ac:spMkLst>
            <pc:docMk/>
            <pc:sldMk cId="1293717310" sldId="273"/>
            <ac:spMk id="6" creationId="{00000000-0000-0000-0000-000000000000}"/>
          </ac:spMkLst>
        </pc:spChg>
      </pc:sldChg>
      <pc:sldChg chg="modSp add del setBg">
        <pc:chgData name="Sandra Bertholet" userId="6da5f97bca2de339" providerId="LiveId" clId="{11681E7B-9C27-4925-826A-E8C3ECB2059B}" dt="2022-06-08T13:28:25.918" v="371" actId="47"/>
        <pc:sldMkLst>
          <pc:docMk/>
          <pc:sldMk cId="3216568687" sldId="295"/>
        </pc:sldMkLst>
        <pc:graphicFrameChg chg="mod">
          <ac:chgData name="Sandra Bertholet" userId="6da5f97bca2de339" providerId="LiveId" clId="{11681E7B-9C27-4925-826A-E8C3ECB2059B}" dt="2022-06-08T13:28:00.102" v="367"/>
          <ac:graphicFrameMkLst>
            <pc:docMk/>
            <pc:sldMk cId="3216568687" sldId="295"/>
            <ac:graphicFrameMk id="2" creationId="{00000000-0000-0000-0000-000000000000}"/>
          </ac:graphicFrameMkLst>
        </pc:graphicFrameChg>
      </pc:sldChg>
      <pc:sldChg chg="delSp modSp add del mod setBg">
        <pc:chgData name="Sandra Bertholet" userId="6da5f97bca2de339" providerId="LiveId" clId="{11681E7B-9C27-4925-826A-E8C3ECB2059B}" dt="2022-06-08T13:40:36.410" v="593" actId="47"/>
        <pc:sldMkLst>
          <pc:docMk/>
          <pc:sldMk cId="3556656866" sldId="296"/>
        </pc:sldMkLst>
        <pc:spChg chg="del">
          <ac:chgData name="Sandra Bertholet" userId="6da5f97bca2de339" providerId="LiveId" clId="{11681E7B-9C27-4925-826A-E8C3ECB2059B}" dt="2022-06-08T13:28:21.829" v="370" actId="478"/>
          <ac:spMkLst>
            <pc:docMk/>
            <pc:sldMk cId="3556656866" sldId="296"/>
            <ac:spMk id="9" creationId="{00000000-0000-0000-0000-000000000000}"/>
          </ac:spMkLst>
        </pc:spChg>
        <pc:graphicFrameChg chg="mod">
          <ac:chgData name="Sandra Bertholet" userId="6da5f97bca2de339" providerId="LiveId" clId="{11681E7B-9C27-4925-826A-E8C3ECB2059B}" dt="2022-06-08T13:28:33.531" v="372" actId="1076"/>
          <ac:graphicFrameMkLst>
            <pc:docMk/>
            <pc:sldMk cId="3556656866" sldId="296"/>
            <ac:graphicFrameMk id="2" creationId="{00000000-0000-0000-0000-000000000000}"/>
          </ac:graphicFrameMkLst>
        </pc:graphicFrameChg>
      </pc:sldChg>
      <pc:sldChg chg="add del">
        <pc:chgData name="Sandra Bertholet" userId="6da5f97bca2de339" providerId="LiveId" clId="{11681E7B-9C27-4925-826A-E8C3ECB2059B}" dt="2022-06-08T13:39:33.467" v="582" actId="2890"/>
        <pc:sldMkLst>
          <pc:docMk/>
          <pc:sldMk cId="1274363065" sldId="297"/>
        </pc:sldMkLst>
      </pc:sldChg>
      <pc:sldChg chg="addSp delSp modSp add mod ord modAnim">
        <pc:chgData name="Sandra Bertholet" userId="6da5f97bca2de339" providerId="LiveId" clId="{11681E7B-9C27-4925-826A-E8C3ECB2059B}" dt="2022-06-10T05:40:10.983" v="1346"/>
        <pc:sldMkLst>
          <pc:docMk/>
          <pc:sldMk cId="3618782950" sldId="297"/>
        </pc:sldMkLst>
        <pc:spChg chg="add mod">
          <ac:chgData name="Sandra Bertholet" userId="6da5f97bca2de339" providerId="LiveId" clId="{11681E7B-9C27-4925-826A-E8C3ECB2059B}" dt="2022-06-08T14:48:21.583" v="1157" actId="20577"/>
          <ac:spMkLst>
            <pc:docMk/>
            <pc:sldMk cId="3618782950" sldId="297"/>
            <ac:spMk id="7" creationId="{894504BF-D4A6-3177-284D-17F75A47FB26}"/>
          </ac:spMkLst>
        </pc:spChg>
        <pc:spChg chg="del">
          <ac:chgData name="Sandra Bertholet" userId="6da5f97bca2de339" providerId="LiveId" clId="{11681E7B-9C27-4925-826A-E8C3ECB2059B}" dt="2022-06-08T13:39:43.226" v="584" actId="478"/>
          <ac:spMkLst>
            <pc:docMk/>
            <pc:sldMk cId="3618782950" sldId="297"/>
            <ac:spMk id="11" creationId="{E4664202-225E-A33B-3C4A-95A3A15AC051}"/>
          </ac:spMkLst>
        </pc:spChg>
        <pc:picChg chg="add mod modCrop">
          <ac:chgData name="Sandra Bertholet" userId="6da5f97bca2de339" providerId="LiveId" clId="{11681E7B-9C27-4925-826A-E8C3ECB2059B}" dt="2022-06-08T13:40:12.385" v="590" actId="1076"/>
          <ac:picMkLst>
            <pc:docMk/>
            <pc:sldMk cId="3618782950" sldId="297"/>
            <ac:picMk id="3" creationId="{D0D0ACF8-3DED-988D-7D22-0F628A307DBC}"/>
          </ac:picMkLst>
        </pc:picChg>
      </pc:sldChg>
      <pc:sldChg chg="addSp delSp modSp add mod">
        <pc:chgData name="Sandra Bertholet" userId="6da5f97bca2de339" providerId="LiveId" clId="{11681E7B-9C27-4925-826A-E8C3ECB2059B}" dt="2022-06-08T14:51:19.850" v="1177" actId="20577"/>
        <pc:sldMkLst>
          <pc:docMk/>
          <pc:sldMk cId="3511599746" sldId="298"/>
        </pc:sldMkLst>
        <pc:spChg chg="add del mod">
          <ac:chgData name="Sandra Bertholet" userId="6da5f97bca2de339" providerId="LiveId" clId="{11681E7B-9C27-4925-826A-E8C3ECB2059B}" dt="2022-06-08T14:00:04.672" v="644" actId="478"/>
          <ac:spMkLst>
            <pc:docMk/>
            <pc:sldMk cId="3511599746" sldId="298"/>
            <ac:spMk id="3" creationId="{19FF39C7-3C6B-AED2-F023-717D74C10C22}"/>
          </ac:spMkLst>
        </pc:spChg>
        <pc:spChg chg="del">
          <ac:chgData name="Sandra Bertholet" userId="6da5f97bca2de339" providerId="LiveId" clId="{11681E7B-9C27-4925-826A-E8C3ECB2059B}" dt="2022-06-08T14:00:01.903" v="643" actId="478"/>
          <ac:spMkLst>
            <pc:docMk/>
            <pc:sldMk cId="3511599746" sldId="298"/>
            <ac:spMk id="10" creationId="{9AC1D6ED-D646-0BDB-189F-298A1E577951}"/>
          </ac:spMkLst>
        </pc:spChg>
        <pc:spChg chg="del">
          <ac:chgData name="Sandra Bertholet" userId="6da5f97bca2de339" providerId="LiveId" clId="{11681E7B-9C27-4925-826A-E8C3ECB2059B}" dt="2022-06-08T14:00:01.903" v="643" actId="478"/>
          <ac:spMkLst>
            <pc:docMk/>
            <pc:sldMk cId="3511599746" sldId="298"/>
            <ac:spMk id="11" creationId="{0C9A514F-8A99-B6A9-3E2B-8F415C29321D}"/>
          </ac:spMkLst>
        </pc:spChg>
        <pc:spChg chg="del">
          <ac:chgData name="Sandra Bertholet" userId="6da5f97bca2de339" providerId="LiveId" clId="{11681E7B-9C27-4925-826A-E8C3ECB2059B}" dt="2022-06-08T14:00:01.903" v="643" actId="478"/>
          <ac:spMkLst>
            <pc:docMk/>
            <pc:sldMk cId="3511599746" sldId="298"/>
            <ac:spMk id="12" creationId="{DD2B8FBC-F694-F34E-A21C-5A3C458E3DF4}"/>
          </ac:spMkLst>
        </pc:spChg>
        <pc:spChg chg="del">
          <ac:chgData name="Sandra Bertholet" userId="6da5f97bca2de339" providerId="LiveId" clId="{11681E7B-9C27-4925-826A-E8C3ECB2059B}" dt="2022-06-08T14:00:01.903" v="643" actId="478"/>
          <ac:spMkLst>
            <pc:docMk/>
            <pc:sldMk cId="3511599746" sldId="298"/>
            <ac:spMk id="13" creationId="{2F38F664-2560-D37E-0811-0040336BFA46}"/>
          </ac:spMkLst>
        </pc:spChg>
        <pc:spChg chg="add mod">
          <ac:chgData name="Sandra Bertholet" userId="6da5f97bca2de339" providerId="LiveId" clId="{11681E7B-9C27-4925-826A-E8C3ECB2059B}" dt="2022-06-08T14:51:19.850" v="1177" actId="20577"/>
          <ac:spMkLst>
            <pc:docMk/>
            <pc:sldMk cId="3511599746" sldId="298"/>
            <ac:spMk id="17" creationId="{3F520E62-E1CB-C36F-3A56-AA5E8573E238}"/>
          </ac:spMkLst>
        </pc:spChg>
        <pc:spChg chg="del">
          <ac:chgData name="Sandra Bertholet" userId="6da5f97bca2de339" providerId="LiveId" clId="{11681E7B-9C27-4925-826A-E8C3ECB2059B}" dt="2022-06-08T14:00:01.903" v="643" actId="478"/>
          <ac:spMkLst>
            <pc:docMk/>
            <pc:sldMk cId="3511599746" sldId="298"/>
            <ac:spMk id="18" creationId="{FE71ACCD-4253-F3A6-1843-E5CCBA76104D}"/>
          </ac:spMkLst>
        </pc:spChg>
        <pc:spChg chg="del">
          <ac:chgData name="Sandra Bertholet" userId="6da5f97bca2de339" providerId="LiveId" clId="{11681E7B-9C27-4925-826A-E8C3ECB2059B}" dt="2022-06-08T14:00:01.903" v="643" actId="478"/>
          <ac:spMkLst>
            <pc:docMk/>
            <pc:sldMk cId="3511599746" sldId="298"/>
            <ac:spMk id="19" creationId="{188CE0EE-9B89-A363-395B-4DE8DA44D30F}"/>
          </ac:spMkLst>
        </pc:spChg>
        <pc:spChg chg="del">
          <ac:chgData name="Sandra Bertholet" userId="6da5f97bca2de339" providerId="LiveId" clId="{11681E7B-9C27-4925-826A-E8C3ECB2059B}" dt="2022-06-08T14:00:01.903" v="643" actId="478"/>
          <ac:spMkLst>
            <pc:docMk/>
            <pc:sldMk cId="3511599746" sldId="298"/>
            <ac:spMk id="25" creationId="{ADD8F41A-A421-9B12-9CC7-3F4488B0FC6A}"/>
          </ac:spMkLst>
        </pc:spChg>
        <pc:spChg chg="del">
          <ac:chgData name="Sandra Bertholet" userId="6da5f97bca2de339" providerId="LiveId" clId="{11681E7B-9C27-4925-826A-E8C3ECB2059B}" dt="2022-06-08T14:00:01.903" v="643" actId="478"/>
          <ac:spMkLst>
            <pc:docMk/>
            <pc:sldMk cId="3511599746" sldId="298"/>
            <ac:spMk id="99" creationId="{00000000-0000-0000-0000-000000000000}"/>
          </ac:spMkLst>
        </pc:spChg>
        <pc:spChg chg="del">
          <ac:chgData name="Sandra Bertholet" userId="6da5f97bca2de339" providerId="LiveId" clId="{11681E7B-9C27-4925-826A-E8C3ECB2059B}" dt="2022-06-08T14:00:01.903" v="643" actId="478"/>
          <ac:spMkLst>
            <pc:docMk/>
            <pc:sldMk cId="3511599746" sldId="298"/>
            <ac:spMk id="100" creationId="{00000000-0000-0000-0000-000000000000}"/>
          </ac:spMkLst>
        </pc:spChg>
        <pc:picChg chg="del">
          <ac:chgData name="Sandra Bertholet" userId="6da5f97bca2de339" providerId="LiveId" clId="{11681E7B-9C27-4925-826A-E8C3ECB2059B}" dt="2022-06-08T14:00:01.903" v="643" actId="478"/>
          <ac:picMkLst>
            <pc:docMk/>
            <pc:sldMk cId="3511599746" sldId="298"/>
            <ac:picMk id="8" creationId="{B1767659-F6EF-0814-2204-34241102C1F5}"/>
          </ac:picMkLst>
        </pc:picChg>
        <pc:picChg chg="del">
          <ac:chgData name="Sandra Bertholet" userId="6da5f97bca2de339" providerId="LiveId" clId="{11681E7B-9C27-4925-826A-E8C3ECB2059B}" dt="2022-06-08T14:00:01.903" v="643" actId="478"/>
          <ac:picMkLst>
            <pc:docMk/>
            <pc:sldMk cId="3511599746" sldId="298"/>
            <ac:picMk id="23" creationId="{7692CE6C-89E3-F2D8-96C3-A82B5A8962D5}"/>
          </ac:picMkLst>
        </pc:picChg>
        <pc:picChg chg="add mod">
          <ac:chgData name="Sandra Bertholet" userId="6da5f97bca2de339" providerId="LiveId" clId="{11681E7B-9C27-4925-826A-E8C3ECB2059B}" dt="2022-06-08T14:00:12.265" v="647" actId="14100"/>
          <ac:picMkLst>
            <pc:docMk/>
            <pc:sldMk cId="3511599746" sldId="298"/>
            <ac:picMk id="2050" creationId="{093986BD-5688-17FE-B852-A0884F3473C7}"/>
          </ac:picMkLst>
        </pc:picChg>
      </pc:sldChg>
      <pc:sldChg chg="addSp delSp modSp add mod ord modAnim">
        <pc:chgData name="Sandra Bertholet" userId="6da5f97bca2de339" providerId="LiveId" clId="{11681E7B-9C27-4925-826A-E8C3ECB2059B}" dt="2022-06-10T05:37:49.170" v="1335"/>
        <pc:sldMkLst>
          <pc:docMk/>
          <pc:sldMk cId="3818974119" sldId="299"/>
        </pc:sldMkLst>
        <pc:spChg chg="add del mod">
          <ac:chgData name="Sandra Bertholet" userId="6da5f97bca2de339" providerId="LiveId" clId="{11681E7B-9C27-4925-826A-E8C3ECB2059B}" dt="2022-06-10T05:34:07.775" v="1306" actId="478"/>
          <ac:spMkLst>
            <pc:docMk/>
            <pc:sldMk cId="3818974119" sldId="299"/>
            <ac:spMk id="2" creationId="{18F05A14-77B4-F6B9-3F22-E98F5B2B3BDD}"/>
          </ac:spMkLst>
        </pc:spChg>
        <pc:spChg chg="mod">
          <ac:chgData name="Sandra Bertholet" userId="6da5f97bca2de339" providerId="LiveId" clId="{11681E7B-9C27-4925-826A-E8C3ECB2059B}" dt="2022-06-10T05:37:25.854" v="1332" actId="1076"/>
          <ac:spMkLst>
            <pc:docMk/>
            <pc:sldMk cId="3818974119" sldId="299"/>
            <ac:spMk id="17" creationId="{3F520E62-E1CB-C36F-3A56-AA5E8573E238}"/>
          </ac:spMkLst>
        </pc:spChg>
        <pc:picChg chg="add mod modCrop">
          <ac:chgData name="Sandra Bertholet" userId="6da5f97bca2de339" providerId="LiveId" clId="{11681E7B-9C27-4925-826A-E8C3ECB2059B}" dt="2022-06-10T05:35:01.921" v="1317" actId="1076"/>
          <ac:picMkLst>
            <pc:docMk/>
            <pc:sldMk cId="3818974119" sldId="299"/>
            <ac:picMk id="4" creationId="{C5C7D2CF-490E-F5FC-29AB-22E9C6FB6B31}"/>
          </ac:picMkLst>
        </pc:picChg>
        <pc:picChg chg="add mod modCrop">
          <ac:chgData name="Sandra Bertholet" userId="6da5f97bca2de339" providerId="LiveId" clId="{11681E7B-9C27-4925-826A-E8C3ECB2059B}" dt="2022-06-10T05:36:24.081" v="1323" actId="1076"/>
          <ac:picMkLst>
            <pc:docMk/>
            <pc:sldMk cId="3818974119" sldId="299"/>
            <ac:picMk id="6" creationId="{DAFC6593-9877-28A4-4F13-8C6C5ACED7CA}"/>
          </ac:picMkLst>
        </pc:picChg>
        <pc:picChg chg="add mod modCrop">
          <ac:chgData name="Sandra Bertholet" userId="6da5f97bca2de339" providerId="LiveId" clId="{11681E7B-9C27-4925-826A-E8C3ECB2059B}" dt="2022-06-10T05:37:18.411" v="1331" actId="1036"/>
          <ac:picMkLst>
            <pc:docMk/>
            <pc:sldMk cId="3818974119" sldId="299"/>
            <ac:picMk id="8" creationId="{B2764D54-C252-FC52-3F77-5EBEDC98A74B}"/>
          </ac:picMkLst>
        </pc:picChg>
        <pc:picChg chg="del">
          <ac:chgData name="Sandra Bertholet" userId="6da5f97bca2de339" providerId="LiveId" clId="{11681E7B-9C27-4925-826A-E8C3ECB2059B}" dt="2022-06-08T14:21:23.649" v="681" actId="478"/>
          <ac:picMkLst>
            <pc:docMk/>
            <pc:sldMk cId="3818974119" sldId="299"/>
            <ac:picMk id="2050" creationId="{093986BD-5688-17FE-B852-A0884F3473C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has gone?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remains?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changes?</a:t>
            </a:r>
            <a:endParaRPr dirty="0"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BFFE8-8389-1249-961B-3BAEB5490355}" type="slidenum">
              <a:rPr lang="es-ES_tradnl" smtClean="0"/>
              <a:t>11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49032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9392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3956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81029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Through the associative approach, we are able to make the voice at highest level: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GB" dirty="0"/>
            </a:br>
            <a:r>
              <a:rPr lang="en-GB" dirty="0"/>
              <a:t>NET - tourism industry</a:t>
            </a:r>
            <a:br>
              <a:rPr lang="en-GB" dirty="0"/>
            </a:br>
            <a:r>
              <a:rPr lang="en-GB" dirty="0"/>
              <a:t>Coordinator in Pact for Skills in Tourism</a:t>
            </a:r>
            <a:br>
              <a:rPr lang="en-GB" dirty="0"/>
            </a:br>
            <a:r>
              <a:rPr lang="en-GB" dirty="0"/>
              <a:t>Civil Dialogue Group Rural Development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Pact for skills - NTG – Next tourism Generation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Expert and Working Groups European Commission</a:t>
            </a:r>
            <a:endParaRPr dirty="0"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0271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32792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jakobbauer.at/urlaub-romantik/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1">
            <a:extLst>
              <a:ext uri="{FF2B5EF4-FFF2-40B4-BE49-F238E27FC236}">
                <a16:creationId xmlns:a16="http://schemas.microsoft.com/office/drawing/2014/main" id="{2221AC74-8B1A-97B4-53C8-26A30184C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754341"/>
              </p:ext>
            </p:extLst>
          </p:nvPr>
        </p:nvGraphicFramePr>
        <p:xfrm>
          <a:off x="0" y="984020"/>
          <a:ext cx="12192000" cy="5873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336783310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146644906"/>
                    </a:ext>
                  </a:extLst>
                </a:gridCol>
              </a:tblGrid>
              <a:tr h="293699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2700" b="1" noProof="0" dirty="0">
                          <a:solidFill>
                            <a:srgbClr val="009900"/>
                          </a:solidFill>
                          <a:latin typeface="+mn-lt"/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STRENGTH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latin typeface="+mn-lt"/>
                        </a:rPr>
                        <a:t>Positive</a:t>
                      </a:r>
                      <a:r>
                        <a:rPr lang="en-GB" sz="2000" b="1" baseline="0" noProof="0" dirty="0">
                          <a:latin typeface="+mn-lt"/>
                        </a:rPr>
                        <a:t> </a:t>
                      </a:r>
                      <a:r>
                        <a:rPr lang="en-GB" sz="2000" b="1" noProof="0" dirty="0">
                          <a:latin typeface="+mn-lt"/>
                        </a:rPr>
                        <a:t>Image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latin typeface="+mn-lt"/>
                        </a:rPr>
                        <a:t>Diversity of products and service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latin typeface="+mn-lt"/>
                        </a:rPr>
                        <a:t>Human touch 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latin typeface="+mn-lt"/>
                        </a:rPr>
                        <a:t>Authenticity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latin typeface="+mn-lt"/>
                        </a:rPr>
                        <a:t>Value for money </a:t>
                      </a:r>
                      <a:endParaRPr lang="en-GB" sz="2000" b="1" noProof="0" dirty="0">
                        <a:latin typeface="+mn-lt"/>
                      </a:endParaRPr>
                    </a:p>
                  </a:txBody>
                  <a:tcPr marL="144000" marR="96000" marT="96000" marB="96000">
                    <a:solidFill>
                      <a:schemeClr val="accent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2700" b="1" noProof="0" dirty="0">
                          <a:solidFill>
                            <a:srgbClr val="FFFF00"/>
                          </a:solidFill>
                          <a:latin typeface="+mn-lt"/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WEAKNESS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solidFill>
                            <a:schemeClr val="tx1"/>
                          </a:solidFill>
                          <a:latin typeface="+mn-lt"/>
                        </a:rPr>
                        <a:t>Perception of reliability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solidFill>
                            <a:schemeClr val="tx1"/>
                          </a:solidFill>
                          <a:latin typeface="+mn-lt"/>
                        </a:rPr>
                        <a:t>Connectivity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solidFill>
                            <a:schemeClr val="tx1"/>
                          </a:solidFill>
                          <a:latin typeface="+mn-lt"/>
                        </a:rPr>
                        <a:t>Level of skills for mid-high</a:t>
                      </a:r>
                      <a:r>
                        <a:rPr lang="en-GB" sz="2000" b="1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 level demand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Professional USP image marketing 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Institutional backing / advocacy power</a:t>
                      </a:r>
                      <a:endParaRPr lang="en-GB" sz="2000" b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44000" marR="96000" marT="96000" marB="96000">
                    <a:solidFill>
                      <a:schemeClr val="accent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86291"/>
                  </a:ext>
                </a:extLst>
              </a:tr>
              <a:tr h="293699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2700" b="1" noProof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OPPORTUNITY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solidFill>
                            <a:schemeClr val="bg1"/>
                          </a:solidFill>
                          <a:latin typeface="+mn-lt"/>
                        </a:rPr>
                        <a:t>Value Change</a:t>
                      </a:r>
                      <a:r>
                        <a:rPr lang="en-GB" sz="2000" b="1" baseline="0" noProof="0" dirty="0">
                          <a:solidFill>
                            <a:schemeClr val="bg1"/>
                          </a:solidFill>
                          <a:latin typeface="+mn-lt"/>
                        </a:rPr>
                        <a:t> in population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bg1"/>
                          </a:solidFill>
                          <a:latin typeface="+mn-lt"/>
                        </a:rPr>
                        <a:t>Market trends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bg1"/>
                          </a:solidFill>
                          <a:latin typeface="+mn-lt"/>
                        </a:rPr>
                        <a:t>COVID-19 impact on priorities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bg1"/>
                          </a:solidFill>
                          <a:latin typeface="+mn-lt"/>
                        </a:rPr>
                        <a:t>Digitalization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bg1"/>
                          </a:solidFill>
                          <a:latin typeface="+mn-lt"/>
                        </a:rPr>
                        <a:t>Policy priorities</a:t>
                      </a:r>
                      <a:endParaRPr lang="en-GB" sz="2000" b="1" noProof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144000" marR="96000" marT="96000" marB="96000">
                    <a:solidFill>
                      <a:schemeClr val="accent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2700" b="1" noProof="0" dirty="0">
                          <a:solidFill>
                            <a:srgbClr val="FF0000"/>
                          </a:solidFill>
                          <a:latin typeface="+mn-lt"/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THREAT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latin typeface="+mn-lt"/>
                        </a:rPr>
                        <a:t>Rural “Over-Tourism”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latin typeface="+mn-lt"/>
                        </a:rPr>
                        <a:t>Inadequate “professionalism”</a:t>
                      </a:r>
                      <a:r>
                        <a:rPr lang="en-GB" sz="2000" b="1" baseline="0" noProof="0" dirty="0">
                          <a:latin typeface="+mn-lt"/>
                        </a:rPr>
                        <a:t> demand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latin typeface="+mn-lt"/>
                        </a:rPr>
                        <a:t>Conservative structures do not adapt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latin typeface="+mn-lt"/>
                        </a:rPr>
                        <a:t>Generation change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latin typeface="+mn-lt"/>
                        </a:rPr>
                        <a:t>Usurpation by commercial groups</a:t>
                      </a:r>
                      <a:endParaRPr lang="en-GB" sz="1900" b="1" noProof="0" dirty="0">
                        <a:latin typeface="+mn-lt"/>
                      </a:endParaRPr>
                    </a:p>
                  </a:txBody>
                  <a:tcPr marL="144000" marR="96000" marT="96000" marB="96000">
                    <a:solidFill>
                      <a:schemeClr val="accent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78237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00" y="260095"/>
            <a:ext cx="10846597" cy="662940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790222" y="1701800"/>
            <a:ext cx="4577901" cy="320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</a:pPr>
            <a:r>
              <a:rPr lang="en-US" sz="2133" u="sng" dirty="0">
                <a:solidFill>
                  <a:srgbClr val="FFFFFF"/>
                </a:solidFill>
                <a:latin typeface="Open Sans"/>
              </a:rPr>
              <a:t>SECRETARIAT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122360"/>
            <a:ext cx="2009528" cy="19067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90222" y="3574796"/>
            <a:ext cx="4577901" cy="320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</a:pPr>
            <a:r>
              <a:rPr lang="en-US" sz="2133" u="sng" dirty="0">
                <a:solidFill>
                  <a:srgbClr val="FFFFFF"/>
                </a:solidFill>
                <a:latin typeface="Open Sans"/>
              </a:rPr>
              <a:t>CONTACT PERSON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790222" y="4029075"/>
            <a:ext cx="4577901" cy="1190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Open Sans"/>
              </a:rPr>
              <a:t>Klaus Ehrlich</a:t>
            </a:r>
          </a:p>
          <a:p>
            <a:pPr algn="ctr"/>
            <a:r>
              <a:rPr lang="en-US" sz="1867" dirty="0">
                <a:solidFill>
                  <a:srgbClr val="FFFFFF"/>
                </a:solidFill>
                <a:latin typeface="Open Sans"/>
              </a:rPr>
              <a:t>General Secretary</a:t>
            </a:r>
          </a:p>
          <a:p>
            <a:pPr algn="ctr"/>
            <a:r>
              <a:rPr lang="en-US" sz="1867" dirty="0">
                <a:solidFill>
                  <a:srgbClr val="FFFFFF"/>
                </a:solidFill>
                <a:latin typeface="Open Sans"/>
              </a:rPr>
              <a:t>+34 656 900 371</a:t>
            </a:r>
          </a:p>
          <a:p>
            <a:pPr algn="ctr"/>
            <a:r>
              <a:rPr lang="en-US" sz="1867" dirty="0" err="1">
                <a:solidFill>
                  <a:srgbClr val="FFFFFF"/>
                </a:solidFill>
                <a:latin typeface="Open Sans"/>
              </a:rPr>
              <a:t>general.secretary@ruraltour.eu</a:t>
            </a:r>
            <a:endParaRPr lang="en-US" sz="1867" dirty="0">
              <a:solidFill>
                <a:srgbClr val="FFFFFF"/>
              </a:solidFill>
              <a:latin typeface="Open Sans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790222" y="2147008"/>
            <a:ext cx="4577901" cy="902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Open Sans"/>
              </a:rPr>
              <a:t>RURALTOUR</a:t>
            </a:r>
          </a:p>
          <a:p>
            <a:pPr algn="ctr"/>
            <a:r>
              <a:rPr lang="en-US" sz="1867" dirty="0">
                <a:solidFill>
                  <a:srgbClr val="FFFFFF"/>
                </a:solidFill>
                <a:latin typeface="Open Sans"/>
              </a:rPr>
              <a:t>Sagunto, 8. 10 </a:t>
            </a:r>
            <a:r>
              <a:rPr lang="mr-IN" sz="1867" dirty="0">
                <a:solidFill>
                  <a:srgbClr val="FFFFFF"/>
                </a:solidFill>
                <a:latin typeface="Open Sans"/>
              </a:rPr>
              <a:t>–</a:t>
            </a:r>
            <a:r>
              <a:rPr lang="en-US" sz="1867" dirty="0">
                <a:solidFill>
                  <a:srgbClr val="FFFFFF"/>
                </a:solidFill>
                <a:latin typeface="Open Sans"/>
              </a:rPr>
              <a:t> 3</a:t>
            </a:r>
          </a:p>
          <a:p>
            <a:pPr algn="ctr"/>
            <a:r>
              <a:rPr lang="en-US" sz="1867" dirty="0">
                <a:solidFill>
                  <a:srgbClr val="FFFFFF"/>
                </a:solidFill>
                <a:latin typeface="Open Sans"/>
              </a:rPr>
              <a:t>E-04004 </a:t>
            </a:r>
            <a:r>
              <a:rPr lang="en-US" sz="1867" dirty="0" err="1">
                <a:solidFill>
                  <a:srgbClr val="FFFFFF"/>
                </a:solidFill>
                <a:latin typeface="Open Sans"/>
              </a:rPr>
              <a:t>Almer</a:t>
            </a:r>
            <a:r>
              <a:rPr lang="es-ES" sz="1867" dirty="0" err="1">
                <a:solidFill>
                  <a:srgbClr val="FFFFFF"/>
                </a:solidFill>
                <a:latin typeface="Open Sans"/>
              </a:rPr>
              <a:t>ía</a:t>
            </a:r>
            <a:endParaRPr lang="en-US" sz="1867" dirty="0">
              <a:solidFill>
                <a:srgbClr val="FFFFFF"/>
              </a:solidFill>
              <a:latin typeface="Open Sans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790222" y="6044326"/>
            <a:ext cx="4577901" cy="328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2133" b="1" dirty="0" err="1">
                <a:solidFill>
                  <a:srgbClr val="FFFFFF"/>
                </a:solidFill>
                <a:latin typeface="Open Sans"/>
              </a:rPr>
              <a:t>www.ruraltour.eu</a:t>
            </a:r>
            <a:endParaRPr lang="en-US" sz="2133" b="1" dirty="0">
              <a:solidFill>
                <a:srgbClr val="FFFFFF"/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293717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ctrTitle"/>
          </p:nvPr>
        </p:nvSpPr>
        <p:spPr>
          <a:xfrm>
            <a:off x="0" y="3088780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Arial"/>
                <a:cs typeface="Arial"/>
              </a:rPr>
              <a:t>Rural Tourism</a:t>
            </a:r>
            <a:br>
              <a:rPr lang="en-US" sz="4400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4400" dirty="0">
                <a:solidFill>
                  <a:schemeClr val="tx1"/>
                </a:solidFill>
                <a:latin typeface="Arial"/>
                <a:cs typeface="Arial"/>
              </a:rPr>
              <a:t>in Europe</a:t>
            </a:r>
            <a:br>
              <a:rPr lang="en-US" sz="6000" b="1" dirty="0">
                <a:solidFill>
                  <a:schemeClr val="tx1"/>
                </a:solidFill>
                <a:latin typeface="Open Sans Extrabold" charset="0"/>
                <a:ea typeface="Open Sans Extrabold" charset="0"/>
                <a:cs typeface="Open Sans Extrabold" charset="0"/>
              </a:rPr>
            </a:br>
            <a:endParaRPr dirty="0">
              <a:solidFill>
                <a:schemeClr val="tx1"/>
              </a:solidFill>
            </a:endParaRPr>
          </a:p>
        </p:txBody>
      </p:sp>
      <p:sp>
        <p:nvSpPr>
          <p:cNvPr id="93" name="Google Shape;93;p2"/>
          <p:cNvSpPr txBox="1">
            <a:spLocks noGrp="1"/>
          </p:cNvSpPr>
          <p:nvPr>
            <p:ph type="subTitle" idx="1"/>
          </p:nvPr>
        </p:nvSpPr>
        <p:spPr>
          <a:xfrm>
            <a:off x="0" y="794843"/>
            <a:ext cx="12192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en-GB" sz="40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“Social Economy as a catalyst to resilience and the twin transition in rural areas”</a:t>
            </a:r>
            <a:endParaRPr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736CEB-BFD7-0D67-27D9-0ADF1B202020}"/>
              </a:ext>
            </a:extLst>
          </p:cNvPr>
          <p:cNvSpPr txBox="1"/>
          <p:nvPr/>
        </p:nvSpPr>
        <p:spPr>
          <a:xfrm>
            <a:off x="3022257" y="3998515"/>
            <a:ext cx="61474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+mn-lt"/>
                <a:ea typeface="Calibri" panose="020F0502020204030204" pitchFamily="34" charset="0"/>
              </a:rPr>
              <a:t>A sector contributing to form </a:t>
            </a:r>
            <a:r>
              <a:rPr lang="en-US" sz="2000" dirty="0">
                <a:effectLst/>
                <a:latin typeface="+mn-lt"/>
                <a:ea typeface="Calibri" panose="020F0502020204030204" pitchFamily="34" charset="0"/>
              </a:rPr>
              <a:t>stronger, more resilient, connected and prosperous </a:t>
            </a:r>
            <a:r>
              <a:rPr lang="en-US" sz="2000" dirty="0">
                <a:latin typeface="+mn-lt"/>
                <a:ea typeface="Calibri" panose="020F0502020204030204" pitchFamily="34" charset="0"/>
              </a:rPr>
              <a:t>rural areas. </a:t>
            </a:r>
            <a:endParaRPr lang="en-US" sz="2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995567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algn="l"/>
            <a:r>
              <a:rPr lang="it-IT" altLang="en-US" sz="4500" dirty="0">
                <a:solidFill>
                  <a:schemeClr val="tx1"/>
                </a:solidFill>
                <a:latin typeface="Arial"/>
                <a:cs typeface="Arial"/>
                <a:sym typeface="Arial"/>
              </a:rPr>
              <a:t>The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History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of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Rural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Tourism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00" name="Google Shape;100;p3"/>
          <p:cNvSpPr txBox="1"/>
          <p:nvPr/>
        </p:nvSpPr>
        <p:spPr>
          <a:xfrm>
            <a:off x="220717" y="1523999"/>
            <a:ext cx="6622996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 dirty="0" err="1">
                <a:solidFill>
                  <a:schemeClr val="tx1"/>
                </a:solidFill>
              </a:rPr>
              <a:t>Where</a:t>
            </a:r>
            <a:r>
              <a:rPr lang="it-IT" sz="3000" dirty="0">
                <a:solidFill>
                  <a:schemeClr val="tx1"/>
                </a:solidFill>
              </a:rPr>
              <a:t> do </a:t>
            </a:r>
            <a:r>
              <a:rPr lang="it-IT" sz="3000" dirty="0" err="1">
                <a:solidFill>
                  <a:schemeClr val="tx1"/>
                </a:solidFill>
              </a:rPr>
              <a:t>we</a:t>
            </a:r>
            <a:r>
              <a:rPr lang="it-IT" sz="3000" dirty="0">
                <a:solidFill>
                  <a:schemeClr val="tx1"/>
                </a:solidFill>
              </a:rPr>
              <a:t> come from?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8" name="Imagen 16">
            <a:extLst>
              <a:ext uri="{FF2B5EF4-FFF2-40B4-BE49-F238E27FC236}">
                <a16:creationId xmlns:a16="http://schemas.microsoft.com/office/drawing/2014/main" id="{B1767659-F6EF-0814-2204-34241102C1F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2523" y="3025775"/>
            <a:ext cx="10277569" cy="8512098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9AC1D6ED-D646-0BDB-189F-298A1E577951}"/>
              </a:ext>
            </a:extLst>
          </p:cNvPr>
          <p:cNvSpPr/>
          <p:nvPr/>
        </p:nvSpPr>
        <p:spPr>
          <a:xfrm>
            <a:off x="220717" y="2542394"/>
            <a:ext cx="8990927" cy="1546407"/>
          </a:xfrm>
          <a:prstGeom prst="rect">
            <a:avLst/>
          </a:prstGeom>
          <a:solidFill>
            <a:srgbClr val="CFBF8A">
              <a:alpha val="25000"/>
            </a:srgb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0C9A514F-8A99-B6A9-3E2B-8F415C29321D}"/>
              </a:ext>
            </a:extLst>
          </p:cNvPr>
          <p:cNvSpPr txBox="1"/>
          <p:nvPr/>
        </p:nvSpPr>
        <p:spPr>
          <a:xfrm>
            <a:off x="810218" y="3397298"/>
            <a:ext cx="7620000" cy="454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400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Spontaneous </a:t>
            </a:r>
            <a:r>
              <a:rPr lang="en-US" sz="2400" dirty="0" err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phenomen</a:t>
            </a:r>
            <a:r>
              <a:rPr lang="en-US" sz="2400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 after WW 1st</a:t>
            </a:r>
          </a:p>
        </p:txBody>
      </p:sp>
      <p:sp>
        <p:nvSpPr>
          <p:cNvPr id="12" name="Rectángulo 13">
            <a:extLst>
              <a:ext uri="{FF2B5EF4-FFF2-40B4-BE49-F238E27FC236}">
                <a16:creationId xmlns:a16="http://schemas.microsoft.com/office/drawing/2014/main" id="{DD2B8FBC-F694-F34E-A21C-5A3C458E3DF4}"/>
              </a:ext>
            </a:extLst>
          </p:cNvPr>
          <p:cNvSpPr/>
          <p:nvPr/>
        </p:nvSpPr>
        <p:spPr>
          <a:xfrm>
            <a:off x="220716" y="4146611"/>
            <a:ext cx="8990928" cy="1831514"/>
          </a:xfrm>
          <a:prstGeom prst="rect">
            <a:avLst/>
          </a:prstGeom>
          <a:solidFill>
            <a:srgbClr val="CFBF8A">
              <a:alpha val="25000"/>
            </a:srgb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100">
              <a:solidFill>
                <a:schemeClr val="tx1"/>
              </a:solidFill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2F38F664-2560-D37E-0811-0040336BFA46}"/>
              </a:ext>
            </a:extLst>
          </p:cNvPr>
          <p:cNvSpPr txBox="1"/>
          <p:nvPr/>
        </p:nvSpPr>
        <p:spPr>
          <a:xfrm>
            <a:off x="852027" y="4890764"/>
            <a:ext cx="7882991" cy="9546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400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Tourism service on a working farm</a:t>
            </a:r>
          </a:p>
          <a:p>
            <a:pPr algn="ctr">
              <a:lnSpc>
                <a:spcPts val="3919"/>
              </a:lnSpc>
            </a:pPr>
            <a:r>
              <a:rPr lang="en-US" sz="2400" dirty="0" err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Diversifiction</a:t>
            </a:r>
            <a:r>
              <a:rPr lang="en-US" sz="2400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 of income from </a:t>
            </a:r>
            <a:r>
              <a: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agriculture</a:t>
            </a: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FE71ACCD-4253-F3A6-1843-E5CCBA76104D}"/>
              </a:ext>
            </a:extLst>
          </p:cNvPr>
          <p:cNvSpPr txBox="1"/>
          <p:nvPr/>
        </p:nvSpPr>
        <p:spPr>
          <a:xfrm>
            <a:off x="456650" y="2036920"/>
            <a:ext cx="8686799" cy="1196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3600" b="1" i="1" dirty="0">
                <a:solidFill>
                  <a:schemeClr val="tx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“pre-history”</a:t>
            </a: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188CE0EE-9B89-A363-395B-4DE8DA44D30F}"/>
              </a:ext>
            </a:extLst>
          </p:cNvPr>
          <p:cNvSpPr txBox="1"/>
          <p:nvPr/>
        </p:nvSpPr>
        <p:spPr>
          <a:xfrm>
            <a:off x="524845" y="3674370"/>
            <a:ext cx="8686799" cy="1196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3600" b="1" dirty="0" err="1">
                <a:solidFill>
                  <a:schemeClr val="tx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Agro</a:t>
            </a:r>
            <a:r>
              <a:rPr lang="en-US" sz="3600" b="1" dirty="0">
                <a:solidFill>
                  <a:schemeClr val="tx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- / Farm Tourism</a:t>
            </a:r>
          </a:p>
        </p:txBody>
      </p:sp>
      <p:pic>
        <p:nvPicPr>
          <p:cNvPr id="23" name="Imagen 27">
            <a:extLst>
              <a:ext uri="{FF2B5EF4-FFF2-40B4-BE49-F238E27FC236}">
                <a16:creationId xmlns:a16="http://schemas.microsoft.com/office/drawing/2014/main" id="{7692CE6C-89E3-F2D8-96C3-A82B5A8962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6" y="9215465"/>
            <a:ext cx="2962895" cy="89586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DD8F41A-A421-9B12-9CC7-3F4488B0FC6A}"/>
              </a:ext>
            </a:extLst>
          </p:cNvPr>
          <p:cNvSpPr txBox="1"/>
          <p:nvPr/>
        </p:nvSpPr>
        <p:spPr>
          <a:xfrm>
            <a:off x="9366329" y="4492022"/>
            <a:ext cx="245551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b="1" dirty="0">
                <a:solidFill>
                  <a:schemeClr val="tx1"/>
                </a:solidFill>
              </a:rPr>
              <a:t>1960</a:t>
            </a:r>
          </a:p>
          <a:p>
            <a:pPr algn="ctr"/>
            <a:r>
              <a:rPr lang="es-ES" sz="1800" b="1" dirty="0" err="1">
                <a:solidFill>
                  <a:schemeClr val="tx1"/>
                </a:solidFill>
              </a:rPr>
              <a:t>Farm</a:t>
            </a:r>
            <a:r>
              <a:rPr lang="es-ES" sz="1800" b="1" dirty="0">
                <a:solidFill>
                  <a:schemeClr val="tx1"/>
                </a:solidFill>
              </a:rPr>
              <a:t> </a:t>
            </a:r>
            <a:r>
              <a:rPr lang="es-ES" sz="1800" b="1" dirty="0" err="1">
                <a:solidFill>
                  <a:schemeClr val="tx1"/>
                </a:solidFill>
              </a:rPr>
              <a:t>Tourism</a:t>
            </a:r>
            <a:r>
              <a:rPr lang="es-ES" sz="1800" b="1" dirty="0">
                <a:solidFill>
                  <a:schemeClr val="tx1"/>
                </a:solidFill>
              </a:rPr>
              <a:t> </a:t>
            </a:r>
            <a:br>
              <a:rPr lang="es-ES" sz="1800" b="1" dirty="0">
                <a:solidFill>
                  <a:schemeClr val="tx1"/>
                </a:solidFill>
              </a:rPr>
            </a:br>
            <a:r>
              <a:rPr lang="es-ES" sz="1800" b="1" dirty="0">
                <a:solidFill>
                  <a:schemeClr val="tx1"/>
                </a:solidFill>
              </a:rPr>
              <a:t>DE, AT,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1" grpId="0"/>
      <p:bldP spid="13" grpId="0"/>
      <p:bldP spid="18" grpId="0"/>
      <p:bldP spid="19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ie ersten Sommergäste beim Jakobbauer">
            <a:extLst>
              <a:ext uri="{FF2B5EF4-FFF2-40B4-BE49-F238E27FC236}">
                <a16:creationId xmlns:a16="http://schemas.microsoft.com/office/drawing/2014/main" id="{093986BD-5688-17FE-B852-A0884F347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598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F520E62-E1CB-C36F-3A56-AA5E8573E238}"/>
              </a:ext>
            </a:extLst>
          </p:cNvPr>
          <p:cNvSpPr txBox="1"/>
          <p:nvPr/>
        </p:nvSpPr>
        <p:spPr>
          <a:xfrm>
            <a:off x="9525000" y="1054550"/>
            <a:ext cx="2667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+mn-lt"/>
              </a:rPr>
              <a:t>1952 </a:t>
            </a:r>
            <a:r>
              <a:rPr lang="en-GB" sz="2400" dirty="0" err="1">
                <a:latin typeface="+mn-lt"/>
              </a:rPr>
              <a:t>Sommergäste</a:t>
            </a:r>
            <a:endParaRPr lang="en-GB" sz="2400" dirty="0">
              <a:latin typeface="+mn-lt"/>
            </a:endParaRPr>
          </a:p>
          <a:p>
            <a:pPr algn="ctr"/>
            <a:endParaRPr lang="en-GB" sz="2400" dirty="0">
              <a:latin typeface="+mn-lt"/>
            </a:endParaRPr>
          </a:p>
          <a:p>
            <a:pPr algn="ctr"/>
            <a:br>
              <a:rPr lang="en-GB" sz="2400" dirty="0">
                <a:latin typeface="+mn-lt"/>
              </a:rPr>
            </a:br>
            <a:r>
              <a:rPr lang="en-GB" sz="2400" dirty="0">
                <a:latin typeface="+mn-lt"/>
                <a:hlinkClick r:id="rId5"/>
              </a:rPr>
              <a:t>https://www.jakobbauer.at/urlaub-romantik/</a:t>
            </a:r>
            <a:br>
              <a:rPr lang="en-GB" sz="2400" dirty="0">
                <a:latin typeface="+mn-lt"/>
              </a:rPr>
            </a:br>
            <a:endParaRPr lang="en-GB" sz="2400" dirty="0">
              <a:latin typeface="+mn-lt"/>
            </a:endParaRPr>
          </a:p>
          <a:p>
            <a:pPr algn="ctr"/>
            <a:r>
              <a:rPr lang="en-GB" sz="3200" dirty="0" err="1">
                <a:solidFill>
                  <a:srgbClr val="454545"/>
                </a:solidFill>
                <a:latin typeface="Roboto" panose="02000000000000000000" pitchFamily="2" charset="0"/>
              </a:rPr>
              <a:t>Turnau</a:t>
            </a:r>
            <a:r>
              <a:rPr lang="en-GB" sz="3200" dirty="0">
                <a:solidFill>
                  <a:srgbClr val="454545"/>
                </a:solidFill>
                <a:latin typeface="Roboto" panose="02000000000000000000" pitchFamily="2" charset="0"/>
              </a:rPr>
              <a:t>,</a:t>
            </a:r>
            <a:br>
              <a:rPr lang="en-GB" sz="3200" dirty="0">
                <a:solidFill>
                  <a:srgbClr val="454545"/>
                </a:solidFill>
                <a:latin typeface="Roboto" panose="02000000000000000000" pitchFamily="2" charset="0"/>
              </a:rPr>
            </a:br>
            <a:r>
              <a:rPr lang="en-GB" sz="3200" dirty="0" err="1">
                <a:solidFill>
                  <a:srgbClr val="454545"/>
                </a:solidFill>
                <a:latin typeface="Roboto" panose="02000000000000000000" pitchFamily="2" charset="0"/>
              </a:rPr>
              <a:t>Steiermark</a:t>
            </a:r>
            <a:r>
              <a:rPr lang="en-GB" sz="2400" dirty="0">
                <a:latin typeface="+mn-lt"/>
              </a:rPr>
              <a:t> </a:t>
            </a:r>
            <a:r>
              <a:rPr lang="en-GB" sz="3200" b="0" i="0" dirty="0">
                <a:solidFill>
                  <a:srgbClr val="454545"/>
                </a:solidFill>
                <a:effectLst/>
                <a:latin typeface="Roboto" panose="02000000000000000000" pitchFamily="2" charset="0"/>
              </a:rPr>
              <a:t>  </a:t>
            </a:r>
            <a:r>
              <a:rPr lang="en-GB" sz="3200" b="0" i="0" dirty="0" err="1">
                <a:solidFill>
                  <a:srgbClr val="454545"/>
                </a:solidFill>
                <a:effectLst/>
                <a:latin typeface="Roboto" panose="02000000000000000000" pitchFamily="2" charset="0"/>
              </a:rPr>
              <a:t>Österreich</a:t>
            </a:r>
            <a:endParaRPr lang="en-GB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1599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995567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algn="l"/>
            <a:r>
              <a:rPr lang="it-IT" altLang="en-US" sz="4500" dirty="0">
                <a:solidFill>
                  <a:schemeClr val="tx1"/>
                </a:solidFill>
                <a:latin typeface="Arial"/>
                <a:cs typeface="Arial"/>
                <a:sym typeface="Arial"/>
              </a:rPr>
              <a:t>The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History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of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Rural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Tourism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00" name="Google Shape;100;p3"/>
          <p:cNvSpPr txBox="1"/>
          <p:nvPr/>
        </p:nvSpPr>
        <p:spPr>
          <a:xfrm>
            <a:off x="220716" y="1587438"/>
            <a:ext cx="6622996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 dirty="0" err="1">
                <a:solidFill>
                  <a:schemeClr val="tx1"/>
                </a:solidFill>
              </a:rPr>
              <a:t>Where</a:t>
            </a:r>
            <a:r>
              <a:rPr lang="it-IT" sz="3000" dirty="0">
                <a:solidFill>
                  <a:schemeClr val="tx1"/>
                </a:solidFill>
              </a:rPr>
              <a:t> do </a:t>
            </a:r>
            <a:r>
              <a:rPr lang="it-IT" sz="3000" dirty="0" err="1">
                <a:solidFill>
                  <a:schemeClr val="tx1"/>
                </a:solidFill>
              </a:rPr>
              <a:t>we</a:t>
            </a:r>
            <a:r>
              <a:rPr lang="it-IT" sz="3000" dirty="0">
                <a:solidFill>
                  <a:schemeClr val="tx1"/>
                </a:solidFill>
              </a:rPr>
              <a:t> come from?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4" name="Rectángulo 18">
            <a:extLst>
              <a:ext uri="{FF2B5EF4-FFF2-40B4-BE49-F238E27FC236}">
                <a16:creationId xmlns:a16="http://schemas.microsoft.com/office/drawing/2014/main" id="{E5D324C0-8322-25EA-FB94-8B6A82F96FCD}"/>
              </a:ext>
            </a:extLst>
          </p:cNvPr>
          <p:cNvSpPr/>
          <p:nvPr/>
        </p:nvSpPr>
        <p:spPr>
          <a:xfrm>
            <a:off x="242723" y="2187576"/>
            <a:ext cx="8968924" cy="1811202"/>
          </a:xfrm>
          <a:prstGeom prst="rect">
            <a:avLst/>
          </a:prstGeom>
          <a:solidFill>
            <a:srgbClr val="CFBF8A">
              <a:alpha val="25000"/>
            </a:srgb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100">
              <a:solidFill>
                <a:schemeClr val="tx1"/>
              </a:solidFill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851942D2-CB4E-41F4-4437-F6FAF170C77D}"/>
              </a:ext>
            </a:extLst>
          </p:cNvPr>
          <p:cNvSpPr txBox="1"/>
          <p:nvPr/>
        </p:nvSpPr>
        <p:spPr>
          <a:xfrm>
            <a:off x="220716" y="2896026"/>
            <a:ext cx="8666705" cy="9480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200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Small-scale, mostly complementary tourism activity in rural areas</a:t>
            </a:r>
          </a:p>
          <a:p>
            <a:pPr algn="ctr">
              <a:lnSpc>
                <a:spcPts val="3919"/>
              </a:lnSpc>
            </a:pPr>
            <a:r>
              <a:rPr lang="en-US" sz="2200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Diversification of </a:t>
            </a:r>
            <a:r>
              <a:rPr lang="en-US" sz="22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rural economy</a:t>
            </a:r>
          </a:p>
        </p:txBody>
      </p:sp>
      <p:sp>
        <p:nvSpPr>
          <p:cNvPr id="16" name="Rectángulo 20">
            <a:extLst>
              <a:ext uri="{FF2B5EF4-FFF2-40B4-BE49-F238E27FC236}">
                <a16:creationId xmlns:a16="http://schemas.microsoft.com/office/drawing/2014/main" id="{285623C6-C198-6B77-50B6-133A11914684}"/>
              </a:ext>
            </a:extLst>
          </p:cNvPr>
          <p:cNvSpPr/>
          <p:nvPr/>
        </p:nvSpPr>
        <p:spPr>
          <a:xfrm>
            <a:off x="220716" y="4108369"/>
            <a:ext cx="8990928" cy="1826800"/>
          </a:xfrm>
          <a:prstGeom prst="rect">
            <a:avLst/>
          </a:prstGeom>
          <a:solidFill>
            <a:srgbClr val="CFBF8A">
              <a:alpha val="25000"/>
            </a:srgb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100">
              <a:solidFill>
                <a:schemeClr val="tx1"/>
              </a:solidFill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5B3E48D4-8233-7D5B-4AA8-6D0D8C0CCC2B}"/>
              </a:ext>
            </a:extLst>
          </p:cNvPr>
          <p:cNvSpPr txBox="1"/>
          <p:nvPr/>
        </p:nvSpPr>
        <p:spPr>
          <a:xfrm>
            <a:off x="858168" y="4980483"/>
            <a:ext cx="7648255" cy="9546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200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Integrated part of tourism industry</a:t>
            </a:r>
          </a:p>
          <a:p>
            <a:pPr algn="ctr">
              <a:lnSpc>
                <a:spcPts val="3919"/>
              </a:lnSpc>
            </a:pPr>
            <a:r>
              <a:rPr lang="en-US" sz="2200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International and worldwide demand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8607021D-1CCC-2BBF-7A2F-1FBDBBD8A226}"/>
              </a:ext>
            </a:extLst>
          </p:cNvPr>
          <p:cNvSpPr txBox="1"/>
          <p:nvPr/>
        </p:nvSpPr>
        <p:spPr>
          <a:xfrm>
            <a:off x="447507" y="1676026"/>
            <a:ext cx="8686799" cy="1196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3600" b="1" dirty="0">
                <a:solidFill>
                  <a:schemeClr val="tx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Rural Tourism</a:t>
            </a:r>
          </a:p>
        </p:txBody>
      </p:sp>
      <p:sp>
        <p:nvSpPr>
          <p:cNvPr id="21" name="TextBox 4">
            <a:extLst>
              <a:ext uri="{FF2B5EF4-FFF2-40B4-BE49-F238E27FC236}">
                <a16:creationId xmlns:a16="http://schemas.microsoft.com/office/drawing/2014/main" id="{E2895FB1-5446-6721-3837-A7B6E1A95F7D}"/>
              </a:ext>
            </a:extLst>
          </p:cNvPr>
          <p:cNvSpPr txBox="1"/>
          <p:nvPr/>
        </p:nvSpPr>
        <p:spPr>
          <a:xfrm>
            <a:off x="361028" y="4292114"/>
            <a:ext cx="8754995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Sustainable Tourism in Rural Areas</a:t>
            </a:r>
          </a:p>
        </p:txBody>
      </p:sp>
      <p:pic>
        <p:nvPicPr>
          <p:cNvPr id="23" name="Imagen 27">
            <a:extLst>
              <a:ext uri="{FF2B5EF4-FFF2-40B4-BE49-F238E27FC236}">
                <a16:creationId xmlns:a16="http://schemas.microsoft.com/office/drawing/2014/main" id="{7692CE6C-89E3-F2D8-96C3-A82B5A8962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6" y="9215465"/>
            <a:ext cx="2962895" cy="89586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60BDBE9F-990A-6CDB-ACFF-71A14ABFE192}"/>
              </a:ext>
            </a:extLst>
          </p:cNvPr>
          <p:cNvSpPr txBox="1"/>
          <p:nvPr/>
        </p:nvSpPr>
        <p:spPr>
          <a:xfrm flipH="1">
            <a:off x="9211644" y="4108369"/>
            <a:ext cx="2935665" cy="1831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b="1" dirty="0">
                <a:solidFill>
                  <a:schemeClr val="tx1"/>
                </a:solidFill>
              </a:rPr>
              <a:t>200x</a:t>
            </a:r>
          </a:p>
          <a:p>
            <a:pPr algn="ctr">
              <a:lnSpc>
                <a:spcPct val="90000"/>
              </a:lnSpc>
            </a:pPr>
            <a:r>
              <a:rPr lang="es-ES" sz="1800" b="1" dirty="0">
                <a:solidFill>
                  <a:schemeClr val="tx1"/>
                </a:solidFill>
              </a:rPr>
              <a:t>Internet – </a:t>
            </a:r>
            <a:r>
              <a:rPr lang="es-ES" sz="1800" b="1" dirty="0" err="1">
                <a:solidFill>
                  <a:schemeClr val="tx1"/>
                </a:solidFill>
              </a:rPr>
              <a:t>analogue</a:t>
            </a:r>
            <a:r>
              <a:rPr lang="es-ES" sz="1800" b="1" dirty="0">
                <a:solidFill>
                  <a:schemeClr val="tx1"/>
                </a:solidFill>
              </a:rPr>
              <a:t> </a:t>
            </a:r>
            <a:r>
              <a:rPr lang="es-ES" sz="1800" b="1" dirty="0" err="1">
                <a:solidFill>
                  <a:schemeClr val="tx1"/>
                </a:solidFill>
              </a:rPr>
              <a:t>to</a:t>
            </a:r>
            <a:r>
              <a:rPr lang="es-ES" sz="1800" b="1" dirty="0">
                <a:solidFill>
                  <a:schemeClr val="tx1"/>
                </a:solidFill>
              </a:rPr>
              <a:t> digital</a:t>
            </a:r>
          </a:p>
          <a:p>
            <a:pPr algn="ctr">
              <a:lnSpc>
                <a:spcPct val="90000"/>
              </a:lnSpc>
            </a:pPr>
            <a:r>
              <a:rPr lang="es-ES" sz="1800" b="1" dirty="0">
                <a:solidFill>
                  <a:schemeClr val="tx1"/>
                </a:solidFill>
              </a:rPr>
              <a:t>Low-cost </a:t>
            </a:r>
            <a:r>
              <a:rPr lang="es-ES" sz="1800" b="1" dirty="0" err="1">
                <a:solidFill>
                  <a:schemeClr val="tx1"/>
                </a:solidFill>
              </a:rPr>
              <a:t>travel</a:t>
            </a:r>
            <a:endParaRPr lang="es-ES" sz="1800" b="1" dirty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es-ES" sz="1800" b="1" dirty="0" err="1">
                <a:solidFill>
                  <a:schemeClr val="tx1"/>
                </a:solidFill>
              </a:rPr>
              <a:t>Value</a:t>
            </a:r>
            <a:r>
              <a:rPr lang="es-ES" sz="1800" b="1" dirty="0">
                <a:solidFill>
                  <a:schemeClr val="tx1"/>
                </a:solidFill>
              </a:rPr>
              <a:t> </a:t>
            </a:r>
            <a:r>
              <a:rPr lang="es-ES" sz="1800" b="1" dirty="0" err="1">
                <a:solidFill>
                  <a:schemeClr val="tx1"/>
                </a:solidFill>
              </a:rPr>
              <a:t>change</a:t>
            </a:r>
            <a:r>
              <a:rPr lang="es-ES" sz="1800" b="1" dirty="0">
                <a:solidFill>
                  <a:schemeClr val="tx1"/>
                </a:solidFill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es-ES" sz="1800" b="1" dirty="0">
                <a:solidFill>
                  <a:schemeClr val="tx1"/>
                </a:solidFill>
              </a:rPr>
              <a:t>COVID-19</a:t>
            </a:r>
            <a:endParaRPr lang="en-GB" sz="1800" b="1" dirty="0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6D99648-7426-E139-1304-938240F34BC3}"/>
              </a:ext>
            </a:extLst>
          </p:cNvPr>
          <p:cNvSpPr txBox="1"/>
          <p:nvPr/>
        </p:nvSpPr>
        <p:spPr>
          <a:xfrm>
            <a:off x="9256334" y="2187576"/>
            <a:ext cx="2958346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dirty="0">
                <a:solidFill>
                  <a:schemeClr val="tx1"/>
                </a:solidFill>
              </a:rPr>
              <a:t>1985 </a:t>
            </a:r>
          </a:p>
          <a:p>
            <a:pPr algn="ctr"/>
            <a:r>
              <a:rPr lang="es-ES" sz="2000" b="1" dirty="0">
                <a:solidFill>
                  <a:srgbClr val="00B0F0"/>
                </a:solidFill>
              </a:rPr>
              <a:t>LEADER </a:t>
            </a:r>
            <a:r>
              <a:rPr lang="es-ES" sz="2000" b="1" dirty="0" err="1">
                <a:solidFill>
                  <a:srgbClr val="00B0F0"/>
                </a:solidFill>
              </a:rPr>
              <a:t>approach</a:t>
            </a:r>
            <a:endParaRPr lang="es-ES" sz="2000" b="1" dirty="0">
              <a:solidFill>
                <a:srgbClr val="00B0F0"/>
              </a:solidFill>
            </a:endParaRPr>
          </a:p>
          <a:p>
            <a:pPr algn="ctr"/>
            <a:r>
              <a:rPr lang="es-ES" sz="2000" b="1" dirty="0">
                <a:solidFill>
                  <a:schemeClr val="tx1"/>
                </a:solidFill>
              </a:rPr>
              <a:t>Cork </a:t>
            </a:r>
            <a:r>
              <a:rPr lang="es-ES" sz="2000" b="1" dirty="0" err="1">
                <a:solidFill>
                  <a:schemeClr val="tx1"/>
                </a:solidFill>
              </a:rPr>
              <a:t>Declaration</a:t>
            </a:r>
            <a:endParaRPr lang="es-ES" sz="2000" b="1" dirty="0">
              <a:solidFill>
                <a:schemeClr val="tx1"/>
              </a:solidFill>
            </a:endParaRPr>
          </a:p>
          <a:p>
            <a:pPr algn="ctr"/>
            <a:r>
              <a:rPr lang="es-ES" sz="2000" b="1" dirty="0">
                <a:solidFill>
                  <a:schemeClr val="tx1"/>
                </a:solidFill>
              </a:rPr>
              <a:t>New </a:t>
            </a:r>
            <a:r>
              <a:rPr lang="es-ES" sz="2000" b="1" dirty="0" err="1">
                <a:solidFill>
                  <a:schemeClr val="tx1"/>
                </a:solidFill>
              </a:rPr>
              <a:t>countries</a:t>
            </a:r>
            <a:r>
              <a:rPr lang="es-ES" sz="2000" b="1" dirty="0">
                <a:solidFill>
                  <a:schemeClr val="tx1"/>
                </a:solidFill>
              </a:rPr>
              <a:t> in East </a:t>
            </a:r>
            <a:r>
              <a:rPr lang="es-ES" sz="2000" b="1" dirty="0" err="1">
                <a:solidFill>
                  <a:schemeClr val="tx1"/>
                </a:solidFill>
              </a:rPr>
              <a:t>Europe</a:t>
            </a:r>
            <a:endParaRPr lang="es-E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40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5" grpId="0"/>
      <p:bldP spid="17" grpId="0"/>
      <p:bldP spid="20" grpId="0"/>
      <p:bldP spid="21" grpId="0"/>
      <p:bldP spid="26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3F520E62-E1CB-C36F-3A56-AA5E8573E238}"/>
              </a:ext>
            </a:extLst>
          </p:cNvPr>
          <p:cNvSpPr txBox="1"/>
          <p:nvPr/>
        </p:nvSpPr>
        <p:spPr>
          <a:xfrm>
            <a:off x="9136106" y="509801"/>
            <a:ext cx="2667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+mn-lt"/>
              </a:rPr>
              <a:t>Rural tourism today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C7D2CF-490E-F5FC-29AB-22E9C6FB6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669" t="27568" r="13750" b="15136"/>
          <a:stretch/>
        </p:blipFill>
        <p:spPr>
          <a:xfrm>
            <a:off x="0" y="0"/>
            <a:ext cx="8971006" cy="39294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FC6593-9877-28A4-4F13-8C6C5ACED7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669" t="56216" r="13750" b="15136"/>
          <a:stretch/>
        </p:blipFill>
        <p:spPr>
          <a:xfrm>
            <a:off x="0" y="3929448"/>
            <a:ext cx="8971006" cy="19647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764D54-C252-FC52-3F77-5EBEDC98A7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1666" t="27568" r="13750" b="43784"/>
          <a:stretch/>
        </p:blipFill>
        <p:spPr>
          <a:xfrm>
            <a:off x="8971006" y="1850598"/>
            <a:ext cx="2997200" cy="196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97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E4664202-225E-A33B-3C4A-95A3A15AC051}"/>
              </a:ext>
            </a:extLst>
          </p:cNvPr>
          <p:cNvSpPr txBox="1"/>
          <p:nvPr/>
        </p:nvSpPr>
        <p:spPr>
          <a:xfrm>
            <a:off x="552450" y="1472684"/>
            <a:ext cx="984885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GB" sz="2600" dirty="0">
              <a:solidFill>
                <a:schemeClr val="tx1"/>
              </a:solidFill>
              <a:latin typeface="+mn-lt"/>
              <a:ea typeface="Open Sans" charset="0"/>
              <a:cs typeface="Open Sans" charset="0"/>
              <a:sym typeface="Calibri"/>
            </a:endParaRPr>
          </a:p>
          <a:p>
            <a:pPr algn="l"/>
            <a:r>
              <a:rPr lang="en-GB" sz="26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  <a:sym typeface="Calibri"/>
              </a:rPr>
              <a:t>RURALTOUR, founded in 1991, is the professional tourism trade organisation representing the rural tourism sector at the European level. </a:t>
            </a:r>
          </a:p>
          <a:p>
            <a:pPr algn="l"/>
            <a:endParaRPr lang="en-GB" sz="2600" dirty="0">
              <a:solidFill>
                <a:schemeClr val="tx1"/>
              </a:solidFill>
              <a:latin typeface="+mn-lt"/>
              <a:ea typeface="Open Sans" charset="0"/>
              <a:cs typeface="Open Sans" charset="0"/>
              <a:sym typeface="Calibri"/>
            </a:endParaRPr>
          </a:p>
          <a:p>
            <a:r>
              <a:rPr lang="en-GB" sz="26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  <a:sym typeface="Calibri"/>
              </a:rPr>
              <a:t>Professional defence and advocacy </a:t>
            </a:r>
          </a:p>
          <a:p>
            <a:r>
              <a:rPr lang="en-GB" sz="26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  <a:sym typeface="Calibri"/>
              </a:rPr>
              <a:t>European networking </a:t>
            </a:r>
          </a:p>
          <a:p>
            <a:pPr algn="l"/>
            <a:r>
              <a:rPr lang="en-GB" sz="26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  <a:sym typeface="Calibri"/>
              </a:rPr>
              <a:t>Knowledge exchange </a:t>
            </a:r>
          </a:p>
          <a:p>
            <a:pPr algn="l"/>
            <a:r>
              <a:rPr lang="en-GB" sz="26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  <a:sym typeface="Calibri"/>
              </a:rPr>
              <a:t>Training, congresses and events</a:t>
            </a:r>
          </a:p>
          <a:p>
            <a:pPr algn="l"/>
            <a:r>
              <a:rPr lang="en-GB" sz="26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  <a:sym typeface="Calibri"/>
              </a:rPr>
              <a:t>Product development</a:t>
            </a:r>
          </a:p>
          <a:p>
            <a:pPr algn="l"/>
            <a:r>
              <a:rPr lang="en-GB" sz="26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  <a:sym typeface="Calibri"/>
              </a:rPr>
              <a:t>Promotion</a:t>
            </a:r>
          </a:p>
          <a:p>
            <a:pPr algn="l"/>
            <a:endParaRPr lang="en-GB" sz="2600" dirty="0">
              <a:solidFill>
                <a:schemeClr val="tx1"/>
              </a:solidFill>
              <a:latin typeface="+mn-lt"/>
              <a:ea typeface="Open Sans" charset="0"/>
              <a:cs typeface="Open Sans" charset="0"/>
              <a:sym typeface="Calibri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E3CF6E4-CEA4-2504-97D2-FE810BD3B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244257"/>
            <a:ext cx="6096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A94068-3D47-E050-FB2C-8AF17F494F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601" t="76757" r="33007" b="11532"/>
          <a:stretch/>
        </p:blipFill>
        <p:spPr>
          <a:xfrm>
            <a:off x="10194325" y="5115697"/>
            <a:ext cx="1754659" cy="8031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ABCF14E-250D-C55B-7786-0F7956159C9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574" t="33513" r="52264" b="45225"/>
          <a:stretch/>
        </p:blipFill>
        <p:spPr>
          <a:xfrm>
            <a:off x="10124791" y="4129101"/>
            <a:ext cx="1824193" cy="80319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2B2D503-2819-E346-C994-036CEB7C69D8}"/>
              </a:ext>
            </a:extLst>
          </p:cNvPr>
          <p:cNvSpPr txBox="1"/>
          <p:nvPr/>
        </p:nvSpPr>
        <p:spPr>
          <a:xfrm>
            <a:off x="10061491" y="3396287"/>
            <a:ext cx="20234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Expert Group European Commission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2AE947-E49D-71B0-CB81-E0DDB1835C3F}"/>
              </a:ext>
            </a:extLst>
          </p:cNvPr>
          <p:cNvSpPr txBox="1"/>
          <p:nvPr/>
        </p:nvSpPr>
        <p:spPr>
          <a:xfrm>
            <a:off x="10025178" y="2873067"/>
            <a:ext cx="20234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Pact for skills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E3CF6E4-CEA4-2504-97D2-FE810BD3B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320457"/>
            <a:ext cx="6096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D0ACF8-3DED-988D-7D22-0F628A307DB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437" t="18889" r="25313" b="12222"/>
          <a:stretch/>
        </p:blipFill>
        <p:spPr>
          <a:xfrm>
            <a:off x="2800350" y="1853982"/>
            <a:ext cx="5124450" cy="38745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4504BF-D4A6-3177-284D-17F75A47FB26}"/>
              </a:ext>
            </a:extLst>
          </p:cNvPr>
          <p:cNvSpPr txBox="1"/>
          <p:nvPr/>
        </p:nvSpPr>
        <p:spPr>
          <a:xfrm>
            <a:off x="8107680" y="2821778"/>
            <a:ext cx="37147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  <a:sym typeface="Calibri"/>
              </a:rPr>
              <a:t>RURALTOUR is formed by 30 national and regional provider organisations from 26 countries of geographical Europe.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61878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>
            <a:spLocks noGrp="1"/>
          </p:cNvSpPr>
          <p:nvPr>
            <p:ph type="subTitle" idx="1"/>
          </p:nvPr>
        </p:nvSpPr>
        <p:spPr>
          <a:xfrm>
            <a:off x="220717" y="2398416"/>
            <a:ext cx="11552183" cy="3388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More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than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600.000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accommodation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units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 </a:t>
            </a:r>
            <a:endParaRPr lang="es-ES" altLang="en-US" sz="2800" dirty="0">
              <a:solidFill>
                <a:schemeClr val="tx1"/>
              </a:solidFill>
              <a:latin typeface="+mn-lt"/>
              <a:ea typeface="Open Sans" charset="0"/>
              <a:cs typeface="Open Sans" charset="0"/>
            </a:endParaRPr>
          </a:p>
          <a:p>
            <a:pPr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ES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More </a:t>
            </a:r>
            <a:r>
              <a:rPr lang="es-ES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than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6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million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beds</a:t>
            </a:r>
            <a:r>
              <a:rPr lang="es-ES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(2x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the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capacity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of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Spain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as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second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most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important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tourism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destination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in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Europe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)</a:t>
            </a:r>
          </a:p>
          <a:p>
            <a:pPr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15%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of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hosting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capacity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in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Europe</a:t>
            </a:r>
            <a:endParaRPr lang="es-ES_tradnl" altLang="en-US" sz="2800" dirty="0">
              <a:solidFill>
                <a:schemeClr val="tx1"/>
              </a:solidFill>
              <a:latin typeface="+mn-lt"/>
              <a:ea typeface="Open Sans" charset="0"/>
              <a:cs typeface="Open Sans" charset="0"/>
            </a:endParaRPr>
          </a:p>
          <a:p>
            <a:pPr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1.000.000+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direct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or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indirect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jobs</a:t>
            </a:r>
            <a:endParaRPr lang="es-ES_tradnl" altLang="en-US" sz="2800" dirty="0">
              <a:solidFill>
                <a:schemeClr val="tx1"/>
              </a:solidFill>
              <a:latin typeface="+mn-lt"/>
              <a:ea typeface="Open Sans" charset="0"/>
              <a:cs typeface="Open Sans" charset="0"/>
            </a:endParaRPr>
          </a:p>
          <a:p>
            <a:pPr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Generates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 more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than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200.000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million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EUR 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income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in rural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areas</a:t>
            </a:r>
            <a:endParaRPr lang="es-ES_tradnl" altLang="en-US" sz="2800" dirty="0">
              <a:solidFill>
                <a:schemeClr val="tx1"/>
              </a:solidFill>
              <a:latin typeface="+mn-lt"/>
              <a:ea typeface="Open Sans" charset="0"/>
              <a:cs typeface="Open Sans" charset="0"/>
            </a:endParaRPr>
          </a:p>
        </p:txBody>
      </p:sp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995567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algn="l"/>
            <a:r>
              <a:rPr lang="it-IT" altLang="en-US" sz="4500" dirty="0">
                <a:solidFill>
                  <a:schemeClr val="tx1"/>
                </a:solidFill>
                <a:latin typeface="Arial"/>
                <a:cs typeface="Arial"/>
                <a:sym typeface="Arial"/>
              </a:rPr>
              <a:t>The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Importance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of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Rural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Tourism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00" name="Google Shape;100;p3"/>
          <p:cNvSpPr txBox="1"/>
          <p:nvPr/>
        </p:nvSpPr>
        <p:spPr>
          <a:xfrm>
            <a:off x="220717" y="1523999"/>
            <a:ext cx="6622996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 b="0" i="0" u="none" strike="noStrike" cap="none" dirty="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In Europe in 2022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352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</Words>
  <Application>Microsoft Office PowerPoint</Application>
  <PresentationFormat>Widescreen</PresentationFormat>
  <Paragraphs>98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Open Sans</vt:lpstr>
      <vt:lpstr>Open Sans Extrabold</vt:lpstr>
      <vt:lpstr>Roboto</vt:lpstr>
      <vt:lpstr>Office Theme</vt:lpstr>
      <vt:lpstr>PowerPoint Presentation</vt:lpstr>
      <vt:lpstr>Rural Tourism in Europe </vt:lpstr>
      <vt:lpstr>The History of Rural Tourism </vt:lpstr>
      <vt:lpstr>PowerPoint Presentation</vt:lpstr>
      <vt:lpstr>The History of Rural Tourism </vt:lpstr>
      <vt:lpstr>PowerPoint Presentation</vt:lpstr>
      <vt:lpstr>PowerPoint Presentation</vt:lpstr>
      <vt:lpstr>PowerPoint Presentation</vt:lpstr>
      <vt:lpstr>The Importance of Rural Tourism 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BERTHOLET Sandra</cp:lastModifiedBy>
  <cp:revision>1</cp:revision>
  <dcterms:created xsi:type="dcterms:W3CDTF">2016-11-14T13:56:45Z</dcterms:created>
  <dcterms:modified xsi:type="dcterms:W3CDTF">2022-06-10T05:57:28Z</dcterms:modified>
</cp:coreProperties>
</file>