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embeddedFontLst>
    <p:embeddedFont>
      <p:font typeface="Playfair Display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0" roundtripDataSignature="AMtx7mifBexoA9UPa/wL+aunPbO+KlW/U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layfairDisplay-bold.fntdata"/><Relationship Id="rId16" Type="http://schemas.openxmlformats.org/officeDocument/2006/relationships/font" Target="fonts/PlayfairDisplay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PlayfairDisplay-boldItalic.fntdata"/><Relationship Id="rId6" Type="http://schemas.openxmlformats.org/officeDocument/2006/relationships/slide" Target="slides/slide1.xml"/><Relationship Id="rId18" Type="http://schemas.openxmlformats.org/officeDocument/2006/relationships/font" Target="fonts/PlayfairDisplay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it-IT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4" name="Google Shape;9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4" name="Google Shape;144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31e0c1aed0_0_17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6" name="Google Shape;106;g131e0c1aed0_0_1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31e0c1aed0_0_7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1" name="Google Shape;111;g131e0c1aed0_0_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1e0c1aed0_0_1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g131e0c1aed0_0_1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31e0c1aed0_0_2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1" name="Google Shape;121;g131e0c1aed0_0_2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31e0c1aed0_0_3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7" name="Google Shape;127;g131e0c1aed0_0_3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31e0c1aed0_0_36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3" name="Google Shape;133;g131e0c1aed0_0_3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31e0c1aed0_0_9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9" name="Google Shape;139;g131e0c1aed0_0_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31e0c1aed0_0_68"/>
          <p:cNvSpPr txBox="1"/>
          <p:nvPr>
            <p:ph type="ctrTitle"/>
          </p:nvPr>
        </p:nvSpPr>
        <p:spPr>
          <a:xfrm>
            <a:off x="2159600" y="2111125"/>
            <a:ext cx="7872900" cy="154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6" name="Google Shape;86;g131e0c1aed0_0_68"/>
          <p:cNvSpPr txBox="1"/>
          <p:nvPr>
            <p:ph idx="1" type="subTitle"/>
          </p:nvPr>
        </p:nvSpPr>
        <p:spPr>
          <a:xfrm>
            <a:off x="2159600" y="3786746"/>
            <a:ext cx="7872900" cy="10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Playfair Display"/>
              <a:buNone/>
              <a:defRPr i="1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Playfair Display"/>
              <a:buNone/>
              <a:defRPr i="1" sz="4000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Playfair Display"/>
              <a:buNone/>
              <a:defRPr i="1" sz="4000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Playfair Display"/>
              <a:buNone/>
              <a:defRPr i="1" sz="4000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Playfair Display"/>
              <a:buNone/>
              <a:defRPr i="1" sz="4000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Playfair Display"/>
              <a:buNone/>
              <a:defRPr i="1" sz="4000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Playfair Display"/>
              <a:buNone/>
              <a:defRPr i="1" sz="4000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Playfair Display"/>
              <a:buNone/>
              <a:defRPr i="1" sz="4000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000"/>
              <a:buFont typeface="Playfair Display"/>
              <a:buNone/>
              <a:defRPr i="1" sz="4000">
                <a:solidFill>
                  <a:srgbClr val="666666"/>
                </a:solidFill>
                <a:highlight>
                  <a:srgbClr val="F3F3F3"/>
                </a:highlight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7" name="Google Shape;87;g131e0c1aed0_0_68"/>
          <p:cNvSpPr txBox="1"/>
          <p:nvPr>
            <p:ph idx="12" type="sldNum"/>
          </p:nvPr>
        </p:nvSpPr>
        <p:spPr>
          <a:xfrm>
            <a:off x="5730200" y="589311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31e0c1aed0_0_167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g131e0c1aed0_0_167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g131e0c1aed0_0_16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1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3"/>
          <p:cNvSpPr txBox="1"/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/>
          <p:nvPr>
            <p:ph idx="1" type="subTitle"/>
          </p:nvPr>
        </p:nvSpPr>
        <p:spPr>
          <a:xfrm>
            <a:off x="220717" y="2398416"/>
            <a:ext cx="11552183" cy="33880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0" i="0" lang="it-IT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Click here to add body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"/>
          <p:cNvSpPr txBox="1"/>
          <p:nvPr>
            <p:ph type="ctrTitle"/>
          </p:nvPr>
        </p:nvSpPr>
        <p:spPr>
          <a:xfrm>
            <a:off x="220717" y="0"/>
            <a:ext cx="7994596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>
                <a:latin typeface="Arial"/>
                <a:ea typeface="Arial"/>
                <a:cs typeface="Arial"/>
                <a:sym typeface="Arial"/>
              </a:rPr>
              <a:t>Title</a:t>
            </a:r>
            <a:endParaRPr/>
          </a:p>
        </p:txBody>
      </p:sp>
      <p:sp>
        <p:nvSpPr>
          <p:cNvPr id="102" name="Google Shape;102;p3"/>
          <p:cNvSpPr txBox="1"/>
          <p:nvPr/>
        </p:nvSpPr>
        <p:spPr>
          <a:xfrm>
            <a:off x="220717" y="1523999"/>
            <a:ext cx="6622996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b="0" i="0" lang="it-IT" sz="3000" u="none" cap="none" strike="noStrike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Subtitle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" y="0"/>
            <a:ext cx="12192000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g131e0c1aed0_0_1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2000" cy="68580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g131e0c1aed0_0_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20260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g131e0c1aed0_0_1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2000" cy="685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g131e0c1aed0_0_2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64150" y="62524"/>
            <a:ext cx="2412252" cy="72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g131e0c1aed0_0_2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2192001" cy="6837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g131e0c1aed0_0_3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98775" y="141699"/>
            <a:ext cx="2412252" cy="72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g131e0c1aed0_0_3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2191998" cy="6846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g131e0c1aed0_0_3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70225" y="152699"/>
            <a:ext cx="2412252" cy="72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g131e0c1aed0_0_3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2191998" cy="6819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g131e0c1aed0_0_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1998" cy="6818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2016-11-14T13:56:45Z</dcterms:created>
  <dc:creator>Valentina Corvi</dc:creator>
</cp:coreProperties>
</file>