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6"/>
  </p:notesMasterIdLst>
  <p:sldIdLst>
    <p:sldId id="262" r:id="rId2"/>
    <p:sldId id="270" r:id="rId3"/>
    <p:sldId id="271" r:id="rId4"/>
    <p:sldId id="272" r:id="rId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gbGxlz6nYjDo58SZkMZkkYA0MO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4194"/>
    <a:srgbClr val="F1C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4660"/>
  </p:normalViewPr>
  <p:slideViewPr>
    <p:cSldViewPr snapToGrid="0">
      <p:cViewPr>
        <p:scale>
          <a:sx n="75" d="100"/>
          <a:sy n="75" d="100"/>
        </p:scale>
        <p:origin x="989" y="2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9" Type="http://customschemas.google.com/relationships/presentationmetadata" Target="metadata"/><Relationship Id="rId4" Type="http://schemas.openxmlformats.org/officeDocument/2006/relationships/slide" Target="slides/slide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6608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3949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3400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1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93085" y="0"/>
            <a:ext cx="5798915" cy="5926238"/>
          </a:xfrm>
          <a:prstGeom prst="parallelogram">
            <a:avLst>
              <a:gd name="adj" fmla="val 2944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ángulo 9"/>
          <p:cNvSpPr/>
          <p:nvPr/>
        </p:nvSpPr>
        <p:spPr>
          <a:xfrm>
            <a:off x="883542" y="868879"/>
            <a:ext cx="93986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i="1" dirty="0" smtClean="0">
                <a:ln w="18415" cmpd="sng">
                  <a:noFill/>
                  <a:prstDash val="solid"/>
                </a:ln>
                <a:solidFill>
                  <a:srgbClr val="16419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Miguel de Unamuno</a:t>
            </a:r>
            <a:endParaRPr lang="es-ES" sz="2400" i="1" dirty="0">
              <a:ln w="18415" cmpd="sng">
                <a:noFill/>
                <a:prstDash val="solid"/>
              </a:ln>
              <a:solidFill>
                <a:srgbClr val="16419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Imagen 1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25410" y="0"/>
            <a:ext cx="5708506" cy="5926238"/>
          </a:xfrm>
          <a:prstGeom prst="parallelogram">
            <a:avLst>
              <a:gd name="adj" fmla="val 2944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5 CuadroTexto"/>
          <p:cNvSpPr txBox="1"/>
          <p:nvPr/>
        </p:nvSpPr>
        <p:spPr>
          <a:xfrm>
            <a:off x="-671136" y="37882"/>
            <a:ext cx="968492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i="1" dirty="0">
                <a:ln w="18415" cmpd="sng">
                  <a:noFill/>
                  <a:prstDash val="solid"/>
                </a:ln>
                <a:solidFill>
                  <a:srgbClr val="F1C2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 a ruin </a:t>
            </a:r>
            <a:r>
              <a:rPr lang="en-US" sz="4800" i="1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can be hope</a:t>
            </a:r>
            <a:endParaRPr lang="es-ES" sz="4800" i="1" dirty="0">
              <a:ln w="18415" cmpd="sng">
                <a:noFill/>
                <a:prstDash val="solid"/>
              </a:ln>
              <a:solidFill>
                <a:srgbClr val="1B99C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0" y="879676"/>
            <a:ext cx="12192000" cy="5978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0CC757A2-15C9-D54B-AA27-E5079B11E9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0716" y="879676"/>
            <a:ext cx="5531284" cy="553128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08067" y="308125"/>
            <a:ext cx="11498053" cy="644403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405515"/>
            <a:ext cx="5895343" cy="268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745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57" y="969852"/>
            <a:ext cx="12193057" cy="591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27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gnaposto contenuto 6">
            <a:extLst>
              <a:ext uri="{FF2B5EF4-FFF2-40B4-BE49-F238E27FC236}">
                <a16:creationId xmlns:a16="http://schemas.microsoft.com/office/drawing/2014/main" id="{D78F7618-ECDE-3946-947B-1A481D748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87730"/>
            <a:ext cx="7164324" cy="5970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6998" y="887730"/>
            <a:ext cx="4548010" cy="575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239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9</Words>
  <Application>Microsoft Office PowerPoint</Application>
  <PresentationFormat>Panorámica</PresentationFormat>
  <Paragraphs>2</Paragraphs>
  <Slides>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Open Sans</vt:lpstr>
      <vt:lpstr>Office Theme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Valentina Corvi</dc:creator>
  <cp:lastModifiedBy>Daniel Basulto</cp:lastModifiedBy>
  <cp:revision>3</cp:revision>
  <dcterms:created xsi:type="dcterms:W3CDTF">2016-11-14T13:56:45Z</dcterms:created>
  <dcterms:modified xsi:type="dcterms:W3CDTF">2022-06-07T18:14:15Z</dcterms:modified>
</cp:coreProperties>
</file>