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2" r:id="rId5"/>
    <p:sldId id="270" r:id="rId6"/>
    <p:sldId id="268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9" Type="http://customschemas.google.com/relationships/presentationmetadata" Target="metadata"/><Relationship Id="rId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9046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1147665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z="4400" dirty="0">
                <a:latin typeface="Arial"/>
                <a:ea typeface="Arial"/>
                <a:cs typeface="Arial"/>
                <a:sym typeface="Arial"/>
              </a:rPr>
              <a:t>Rural Youth as Leaders of Change</a:t>
            </a:r>
            <a:endParaRPr dirty="0"/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0" y="3313331"/>
            <a:ext cx="12192000" cy="1470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Doris Letina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Vice-president of CEJA &amp; apple farmer, Slovenia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lang="it-IT" sz="2800" dirty="0">
              <a:solidFill>
                <a:srgbClr val="485F43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lang="it-IT" sz="2800" dirty="0">
              <a:solidFill>
                <a:srgbClr val="485F43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My story</a:t>
            </a:r>
            <a:endParaRPr dirty="0"/>
          </a:p>
        </p:txBody>
      </p:sp>
      <p:pic>
        <p:nvPicPr>
          <p:cNvPr id="1026" name="Picture 2" descr="Aucune description de photo disponible.">
            <a:extLst>
              <a:ext uri="{FF2B5EF4-FFF2-40B4-BE49-F238E27FC236}">
                <a16:creationId xmlns:a16="http://schemas.microsoft.com/office/drawing/2014/main" id="{D10F0360-E8B0-DEEE-02F5-F02E768577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"/>
          <a:stretch/>
        </p:blipFill>
        <p:spPr bwMode="auto">
          <a:xfrm>
            <a:off x="3578164" y="3606173"/>
            <a:ext cx="2494007" cy="166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grass, outdoor&#10;&#10;Description automatically generated">
            <a:extLst>
              <a:ext uri="{FF2B5EF4-FFF2-40B4-BE49-F238E27FC236}">
                <a16:creationId xmlns:a16="http://schemas.microsoft.com/office/drawing/2014/main" id="{971E3058-E231-F513-A36D-62639F372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553" y="1966070"/>
            <a:ext cx="2460155" cy="1640103"/>
          </a:xfrm>
          <a:prstGeom prst="rect">
            <a:avLst/>
          </a:prstGeom>
        </p:spPr>
      </p:pic>
      <p:sp>
        <p:nvSpPr>
          <p:cNvPr id="12" name="Google Shape;123;p7">
            <a:extLst>
              <a:ext uri="{FF2B5EF4-FFF2-40B4-BE49-F238E27FC236}">
                <a16:creationId xmlns:a16="http://schemas.microsoft.com/office/drawing/2014/main" id="{BD15D89A-ABD2-073B-B683-C01149CB7A4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30435" y="3701370"/>
            <a:ext cx="1346976" cy="316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 farm</a:t>
            </a: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23;p7">
            <a:extLst>
              <a:ext uri="{FF2B5EF4-FFF2-40B4-BE49-F238E27FC236}">
                <a16:creationId xmlns:a16="http://schemas.microsoft.com/office/drawing/2014/main" id="{992FAA1D-0779-FB11-065F-F6FA7CCC4961}"/>
              </a:ext>
            </a:extLst>
          </p:cNvPr>
          <p:cNvSpPr txBox="1">
            <a:spLocks/>
          </p:cNvSpPr>
          <p:nvPr/>
        </p:nvSpPr>
        <p:spPr>
          <a:xfrm>
            <a:off x="3358560" y="2656436"/>
            <a:ext cx="2995626" cy="94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000"/>
            </a:pPr>
            <a:r>
              <a:rPr lang="it-IT" sz="1800" dirty="0">
                <a:latin typeface="Arial"/>
                <a:ea typeface="Arial"/>
                <a:cs typeface="Arial"/>
                <a:sym typeface="Arial"/>
              </a:rPr>
              <a:t>My commitment with Slovenian Rural Youth ZSPM </a:t>
            </a:r>
          </a:p>
        </p:txBody>
      </p:sp>
      <p:sp>
        <p:nvSpPr>
          <p:cNvPr id="14" name="Google Shape;123;p7">
            <a:extLst>
              <a:ext uri="{FF2B5EF4-FFF2-40B4-BE49-F238E27FC236}">
                <a16:creationId xmlns:a16="http://schemas.microsoft.com/office/drawing/2014/main" id="{F495E18B-5FED-A616-D2EB-D6C35D5BCEF4}"/>
              </a:ext>
            </a:extLst>
          </p:cNvPr>
          <p:cNvSpPr txBox="1">
            <a:spLocks/>
          </p:cNvSpPr>
          <p:nvPr/>
        </p:nvSpPr>
        <p:spPr>
          <a:xfrm>
            <a:off x="6222999" y="3789050"/>
            <a:ext cx="2995626" cy="94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000"/>
            </a:pPr>
            <a:r>
              <a:rPr lang="it-IT" sz="1800" dirty="0">
                <a:latin typeface="Arial"/>
                <a:ea typeface="Arial"/>
                <a:cs typeface="Arial"/>
                <a:sym typeface="Arial"/>
              </a:rPr>
              <a:t>My role as Vice President of the European Council of Young Farmers (CEJA)</a:t>
            </a:r>
          </a:p>
        </p:txBody>
      </p:sp>
      <p:pic>
        <p:nvPicPr>
          <p:cNvPr id="1030" name="Picture 6" descr="Aucune description de photo disponible.">
            <a:extLst>
              <a:ext uri="{FF2B5EF4-FFF2-40B4-BE49-F238E27FC236}">
                <a16:creationId xmlns:a16="http://schemas.microsoft.com/office/drawing/2014/main" id="{43DF643E-3E6B-0B7A-3CA3-D32CE3D84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295" y="3606173"/>
            <a:ext cx="2460155" cy="183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23;p7">
            <a:extLst>
              <a:ext uri="{FF2B5EF4-FFF2-40B4-BE49-F238E27FC236}">
                <a16:creationId xmlns:a16="http://schemas.microsoft.com/office/drawing/2014/main" id="{BEF07A4B-DB9F-F555-5657-76FD85732E4D}"/>
              </a:ext>
            </a:extLst>
          </p:cNvPr>
          <p:cNvSpPr txBox="1">
            <a:spLocks/>
          </p:cNvSpPr>
          <p:nvPr/>
        </p:nvSpPr>
        <p:spPr>
          <a:xfrm>
            <a:off x="9062559" y="2909681"/>
            <a:ext cx="2995626" cy="94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000"/>
            </a:pPr>
            <a:r>
              <a:rPr lang="it-IT" sz="1800" dirty="0">
                <a:latin typeface="Arial"/>
                <a:ea typeface="Arial"/>
                <a:cs typeface="Arial"/>
                <a:sym typeface="Arial"/>
              </a:rPr>
              <a:t>Service to my rural community</a:t>
            </a:r>
          </a:p>
        </p:txBody>
      </p:sp>
      <p:pic>
        <p:nvPicPr>
          <p:cNvPr id="8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A4D3673-EC3C-A895-DF95-06F411DC62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0811" y="1159186"/>
            <a:ext cx="2490920" cy="2490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subTitle" idx="1"/>
          </p:nvPr>
        </p:nvSpPr>
        <p:spPr>
          <a:xfrm>
            <a:off x="442913" y="2107256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 in 2019, CEJA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joined</a:t>
            </a: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forces</a:t>
            </a: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with Rural Youth Europe and MIJARC Europe to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</a:t>
            </a: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 7-point manifesto on the future of rural </a:t>
            </a:r>
            <a:r>
              <a:rPr lang="it-IT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areas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: 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 txBox="1"/>
          <p:nvPr/>
        </p:nvSpPr>
        <p:spPr>
          <a:xfrm>
            <a:off x="442913" y="1395412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Young farmer’s perspective</a:t>
            </a: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544513" y="2784157"/>
            <a:ext cx="10036931" cy="3000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Accessible and life-long education and training in and for rural areas </a:t>
            </a:r>
            <a:endParaRPr dirty="0"/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Targeted investments supporting activities that facilitate entrepreneurship in rural areas</a:t>
            </a:r>
            <a:endParaRPr dirty="0"/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Actions targeting the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preservation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of the social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fabric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of rural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areas</a:t>
            </a:r>
            <a:endParaRPr lang="it-IT" sz="180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Better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availability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of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affordable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health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services</a:t>
            </a:r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Reliable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infrastructure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connectivity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Actions to tackle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environmental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climate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change</a:t>
            </a:r>
            <a:endParaRPr lang="it-IT" sz="180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Support for rural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youth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young</a:t>
            </a:r>
            <a:r>
              <a:rPr lang="it-IT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farmers’ </a:t>
            </a:r>
            <a:r>
              <a:rPr lang="it-IT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organisations</a:t>
            </a:r>
            <a:endParaRPr dirty="0"/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3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Rural aspirations for 2040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"/>
          <p:cNvSpPr txBox="1"/>
          <p:nvPr/>
        </p:nvSpPr>
        <p:spPr>
          <a:xfrm>
            <a:off x="442913" y="1395412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Young farmer’s perspective</a:t>
            </a: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518326" y="2303780"/>
            <a:ext cx="10302074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Foster </a:t>
            </a:r>
            <a:r>
              <a:rPr lang="en-US" sz="24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intergenerational dialogue and solutions </a:t>
            </a:r>
            <a:endParaRPr sz="1800" b="1" dirty="0"/>
          </a:p>
          <a:p>
            <a:pPr marL="8001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24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Develop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the </a:t>
            </a:r>
            <a:r>
              <a:rPr lang="it-IT" sz="24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right</a:t>
            </a:r>
            <a:r>
              <a:rPr lang="it-IT" sz="24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24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opportunities</a:t>
            </a:r>
            <a:r>
              <a:rPr lang="it-IT" sz="24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 </a:t>
            </a:r>
            <a:r>
              <a:rPr lang="it-IT" sz="24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ourselves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and rural </a:t>
            </a:r>
            <a:r>
              <a:rPr lang="it-IT" sz="24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youths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it-IT" sz="24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at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large</a:t>
            </a:r>
            <a:endParaRPr lang="it-IT" sz="2400" dirty="0"/>
          </a:p>
          <a:p>
            <a:pPr marL="800100" lvl="1" indent="-342900">
              <a:lnSpc>
                <a:spcPct val="150000"/>
              </a:lnSpc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Incarnate rural </a:t>
            </a:r>
            <a:r>
              <a:rPr lang="it-IT" sz="24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areas</a:t>
            </a:r>
            <a:r>
              <a:rPr lang="it-IT" sz="24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as </a:t>
            </a:r>
            <a:r>
              <a:rPr lang="it-IT" sz="24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ambassadors</a:t>
            </a:r>
            <a:endParaRPr sz="1800" b="1" dirty="0"/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2" y="0"/>
            <a:ext cx="964348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Youth engagement in the Rural Pact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8933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170</Words>
  <Application>Microsoft Office PowerPoint</Application>
  <PresentationFormat>Širokouhlá</PresentationFormat>
  <Paragraphs>25</Paragraphs>
  <Slides>6</Slides>
  <Notes>6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Prezentácia programu PowerPoint</vt:lpstr>
      <vt:lpstr>Rural Youth as Leaders of Change</vt:lpstr>
      <vt:lpstr>My story</vt:lpstr>
      <vt:lpstr>Rural aspirations for 2040</vt:lpstr>
      <vt:lpstr>Youth engagement in the Rural Pact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Valentina Corvi</dc:creator>
  <cp:lastModifiedBy>Veronika Korcekova</cp:lastModifiedBy>
  <cp:revision>5</cp:revision>
  <dcterms:created xsi:type="dcterms:W3CDTF">2016-11-14T13:56:45Z</dcterms:created>
  <dcterms:modified xsi:type="dcterms:W3CDTF">2022-06-09T08:13:03Z</dcterms:modified>
</cp:coreProperties>
</file>