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5" r:id="rId4"/>
    <p:sldId id="258" r:id="rId5"/>
    <p:sldId id="272" r:id="rId6"/>
    <p:sldId id="273" r:id="rId7"/>
    <p:sldId id="274" r:id="rId8"/>
    <p:sldId id="262" r:id="rId9"/>
    <p:sldId id="270" r:id="rId10"/>
    <p:sldId id="268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gbGxlz6nYjDo58SZkMZkkYA0MO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50"/>
    <p:restoredTop sz="92715"/>
  </p:normalViewPr>
  <p:slideViewPr>
    <p:cSldViewPr snapToGrid="0">
      <p:cViewPr varScale="1">
        <p:scale>
          <a:sx n="62" d="100"/>
          <a:sy n="62" d="100"/>
        </p:scale>
        <p:origin x="44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8748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6502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it-IT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426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err="1"/>
              <a:t>Ruralis</a:t>
            </a:r>
            <a:r>
              <a:rPr lang="it-IT" dirty="0"/>
              <a:t> al posto di </a:t>
            </a:r>
            <a:r>
              <a:rPr lang="it-IT" dirty="0" err="1"/>
              <a:t>SmartPricing</a:t>
            </a:r>
            <a:r>
              <a:rPr lang="it-IT" dirty="0"/>
              <a:t> -&gt; </a:t>
            </a:r>
            <a:r>
              <a:rPr lang="it-IT" dirty="0" err="1"/>
              <a:t>Municiplaties</a:t>
            </a:r>
            <a:r>
              <a:rPr lang="it-IT" dirty="0"/>
              <a:t>  Province  </a:t>
            </a:r>
            <a:r>
              <a:rPr lang="it-IT" dirty="0" err="1"/>
              <a:t>Region</a:t>
            </a:r>
            <a:r>
              <a:rPr lang="it-IT" dirty="0"/>
              <a:t> </a:t>
            </a:r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4981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9046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0eyEgWvVDpU?feature=oembed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ctrTitle"/>
          </p:nvPr>
        </p:nvSpPr>
        <p:spPr>
          <a:xfrm>
            <a:off x="0" y="1147665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z="4400" dirty="0">
                <a:latin typeface="Arial"/>
                <a:ea typeface="Arial"/>
                <a:cs typeface="Arial"/>
                <a:sym typeface="Arial"/>
              </a:rPr>
              <a:t>Rural Youth as Leaders of Change</a:t>
            </a:r>
            <a:endParaRPr dirty="0"/>
          </a:p>
        </p:txBody>
      </p:sp>
      <p:sp>
        <p:nvSpPr>
          <p:cNvPr id="93" name="Google Shape;93;p2"/>
          <p:cNvSpPr txBox="1">
            <a:spLocks noGrp="1"/>
          </p:cNvSpPr>
          <p:nvPr>
            <p:ph type="subTitle" idx="1"/>
          </p:nvPr>
        </p:nvSpPr>
        <p:spPr>
          <a:xfrm>
            <a:off x="0" y="3313331"/>
            <a:ext cx="12192000" cy="1470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Nicolas Verderosa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r>
              <a:rPr lang="it-IT" sz="2800" dirty="0">
                <a:solidFill>
                  <a:srgbClr val="485F43"/>
                </a:solidFill>
                <a:latin typeface="Arial"/>
                <a:ea typeface="Arial"/>
                <a:cs typeface="Arial"/>
                <a:sym typeface="Arial"/>
              </a:rPr>
              <a:t>Founder &amp; CEO, Ruralis.com, Italy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endParaRPr lang="it-IT" sz="2800" dirty="0">
              <a:solidFill>
                <a:srgbClr val="485F43"/>
              </a:solidFill>
              <a:latin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endParaRPr lang="it-IT" sz="2800" dirty="0">
              <a:solidFill>
                <a:srgbClr val="485F43"/>
              </a:solidFill>
              <a:latin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menti multimediali online 5" descr="Scopri le bellezze dell'Irpinia con Ruralis">
            <a:hlinkClick r:id="" action="ppaction://media"/>
            <a:extLst>
              <a:ext uri="{FF2B5EF4-FFF2-40B4-BE49-F238E27FC236}">
                <a16:creationId xmlns:a16="http://schemas.microsoft.com/office/drawing/2014/main" id="{0E41E0D0-4776-3CF0-1F94-0EA9EF3434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8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2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subTitle" idx="1"/>
          </p:nvPr>
        </p:nvSpPr>
        <p:spPr>
          <a:xfrm>
            <a:off x="441434" y="2372659"/>
            <a:ext cx="11529849" cy="2961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aised in a small town in rural 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ampania, Italy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en-US"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Moved to Milan to start Business &amp; Economics studies 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US" dirty="0">
                <a:latin typeface="Arial"/>
                <a:cs typeface="Arial"/>
                <a:sym typeface="Arial"/>
              </a:rPr>
              <a:t>Completed 2 Erasmus+ programs in Latvia &amp; Spain </a:t>
            </a: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After graduating I went to New York City to work in the travel &amp; tourism industry </a:t>
            </a: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Left the USA after 2 years to start an MBA program in Germany &amp; Spain  </a:t>
            </a: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Started a travel company with €0 investments in rural Campania, Italy</a:t>
            </a:r>
            <a:endParaRPr lang="en-US"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My story</a:t>
            </a:r>
            <a:endParaRPr dirty="0"/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10515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dirty="0">
                <a:solidFill>
                  <a:srgbClr val="485F43"/>
                </a:solidFill>
              </a:rPr>
              <a:t>The </a:t>
            </a:r>
            <a:r>
              <a:rPr lang="en-US" sz="3000" dirty="0">
                <a:solidFill>
                  <a:srgbClr val="485F43"/>
                </a:solidFill>
              </a:rPr>
              <a:t>beginning</a:t>
            </a:r>
            <a:r>
              <a:rPr lang="it-IT" sz="3000" dirty="0">
                <a:solidFill>
                  <a:srgbClr val="485F43"/>
                </a:solidFill>
              </a:rPr>
              <a:t> 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subTitle" idx="1"/>
          </p:nvPr>
        </p:nvSpPr>
        <p:spPr>
          <a:xfrm>
            <a:off x="441434" y="2372658"/>
            <a:ext cx="11529849" cy="3255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cs typeface="Arial"/>
                <a:sym typeface="Arial"/>
              </a:rPr>
              <a:t>Started </a:t>
            </a:r>
            <a:r>
              <a:rPr lang="en-US" sz="2000" dirty="0" err="1">
                <a:latin typeface="Arial"/>
                <a:cs typeface="Arial"/>
                <a:sym typeface="Arial"/>
              </a:rPr>
              <a:t>Ruralis.com</a:t>
            </a:r>
            <a:r>
              <a:rPr lang="en-US" sz="2000" dirty="0">
                <a:latin typeface="Arial"/>
                <a:cs typeface="Arial"/>
                <a:sym typeface="Arial"/>
              </a:rPr>
              <a:t> during the global pandemic</a:t>
            </a: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endParaRPr lang="en-US" sz="2000" dirty="0">
              <a:latin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cs typeface="Arial"/>
                <a:sym typeface="Arial"/>
              </a:rPr>
              <a:t>Big challenges 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US" dirty="0">
                <a:latin typeface="Arial"/>
                <a:cs typeface="Arial"/>
                <a:sym typeface="Arial"/>
              </a:rPr>
              <a:t> Service Providers, Bureaucracy, Suppliers, Human Resources, Internet, Access to Capital  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en-US" sz="2000" dirty="0">
              <a:latin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cs typeface="Arial"/>
                <a:sym typeface="Arial"/>
              </a:rPr>
              <a:t>Success despite challenges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US" dirty="0">
                <a:latin typeface="Arial"/>
                <a:cs typeface="Arial"/>
                <a:sym typeface="Arial"/>
              </a:rPr>
              <a:t>2020 to 2021: revenue growth of 534%, hosted 1000+ tourists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US" dirty="0">
                <a:latin typeface="Arial"/>
                <a:cs typeface="Arial"/>
                <a:sym typeface="Arial"/>
              </a:rPr>
              <a:t>2021 to 2022: expected revenue growth of 400%, expecting 5000+ tourists</a:t>
            </a:r>
          </a:p>
          <a:p>
            <a:pPr marL="800100" lvl="1" indent="-342900" algn="l">
              <a:spcBef>
                <a:spcPts val="0"/>
              </a:spcBef>
              <a:buFontTx/>
              <a:buChar char="-"/>
            </a:pPr>
            <a:r>
              <a:rPr lang="en-US" dirty="0">
                <a:latin typeface="Arial"/>
                <a:cs typeface="Arial"/>
                <a:sym typeface="Arial"/>
              </a:rPr>
              <a:t>Team of 8 employees </a:t>
            </a:r>
          </a:p>
          <a:p>
            <a:pPr marL="0" indent="0" algn="l">
              <a:spcBef>
                <a:spcPts val="0"/>
              </a:spcBef>
              <a:buSzPts val="2000"/>
            </a:pPr>
            <a:endParaRPr lang="en-US" sz="2000" dirty="0">
              <a:latin typeface="Arial"/>
              <a:cs typeface="Arial"/>
              <a:sym typeface="Arial"/>
            </a:endParaRPr>
          </a:p>
          <a:p>
            <a:pPr marL="342900" indent="-342900" algn="l">
              <a:spcBef>
                <a:spcPts val="0"/>
              </a:spcBef>
              <a:buSzPts val="2000"/>
              <a:buFontTx/>
              <a:buChar char="-"/>
            </a:pPr>
            <a:r>
              <a:rPr lang="en-US" sz="2000" dirty="0">
                <a:latin typeface="Arial"/>
                <a:cs typeface="Arial"/>
                <a:sym typeface="Arial"/>
              </a:rPr>
              <a:t>Leader in rural development travel industry in Italy</a:t>
            </a:r>
          </a:p>
        </p:txBody>
      </p:sp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My story</a:t>
            </a:r>
            <a:endParaRPr dirty="0"/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10515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en-US" sz="3000" dirty="0">
                <a:solidFill>
                  <a:srgbClr val="485F43"/>
                </a:solidFill>
              </a:rPr>
              <a:t>Past years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477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 err="1">
                <a:latin typeface="Arial"/>
                <a:cs typeface="Arial"/>
                <a:sym typeface="Arial"/>
              </a:rPr>
              <a:t>Ruralis.com</a:t>
            </a:r>
            <a:r>
              <a:rPr lang="it-IT" sz="4500" dirty="0">
                <a:latin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00" name="Google Shape;100;p3"/>
          <p:cNvSpPr txBox="1"/>
          <p:nvPr/>
        </p:nvSpPr>
        <p:spPr>
          <a:xfrm>
            <a:off x="220717" y="1523999"/>
            <a:ext cx="10515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dirty="0">
                <a:solidFill>
                  <a:srgbClr val="485F43"/>
                </a:solidFill>
              </a:rPr>
              <a:t>Business Model  </a:t>
            </a:r>
            <a:endParaRPr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DFF1657C-0C5B-09EC-47A1-1E2B0AB5BF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7" t="15275" r="6142" b="10550"/>
          <a:stretch/>
        </p:blipFill>
        <p:spPr>
          <a:xfrm>
            <a:off x="3262132" y="1777285"/>
            <a:ext cx="8709151" cy="400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26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ctrTitle"/>
          </p:nvPr>
        </p:nvSpPr>
        <p:spPr>
          <a:xfrm>
            <a:off x="220717" y="0"/>
            <a:ext cx="7994596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 err="1">
                <a:latin typeface="Arial"/>
                <a:cs typeface="Arial"/>
                <a:sym typeface="Arial"/>
              </a:rPr>
              <a:t>Ruralis.com</a:t>
            </a:r>
            <a:r>
              <a:rPr lang="it-IT" sz="4500" dirty="0">
                <a:latin typeface="Arial"/>
                <a:cs typeface="Arial"/>
                <a:sym typeface="Arial"/>
              </a:rPr>
              <a:t> </a:t>
            </a:r>
            <a:endParaRPr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53A79AC-C3A3-E45D-D152-531D47AC0A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5" t="9959" r="1398" b="11918"/>
          <a:stretch/>
        </p:blipFill>
        <p:spPr>
          <a:xfrm>
            <a:off x="4024832" y="296215"/>
            <a:ext cx="7501759" cy="5494246"/>
          </a:xfrm>
          <a:prstGeom prst="rect">
            <a:avLst/>
          </a:prstGeom>
        </p:spPr>
      </p:pic>
      <p:sp>
        <p:nvSpPr>
          <p:cNvPr id="8" name="Google Shape;100;p3">
            <a:extLst>
              <a:ext uri="{FF2B5EF4-FFF2-40B4-BE49-F238E27FC236}">
                <a16:creationId xmlns:a16="http://schemas.microsoft.com/office/drawing/2014/main" id="{2DC973CA-5218-12A8-3058-1DCAA77BA125}"/>
              </a:ext>
            </a:extLst>
          </p:cNvPr>
          <p:cNvSpPr txBox="1"/>
          <p:nvPr/>
        </p:nvSpPr>
        <p:spPr>
          <a:xfrm>
            <a:off x="220717" y="1523999"/>
            <a:ext cx="10515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000"/>
              <a:buFont typeface="Arial"/>
              <a:buNone/>
            </a:pPr>
            <a:r>
              <a:rPr lang="it-IT" sz="3000" dirty="0">
                <a:solidFill>
                  <a:srgbClr val="485F43"/>
                </a:solidFill>
              </a:rPr>
              <a:t>Rural Development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85018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"/>
          <p:cNvSpPr txBox="1"/>
          <p:nvPr/>
        </p:nvSpPr>
        <p:spPr>
          <a:xfrm>
            <a:off x="262610" y="1470025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Young entrepreneur’s perspective</a:t>
            </a:r>
            <a:endParaRPr dirty="0"/>
          </a:p>
        </p:txBody>
      </p:sp>
      <p:sp>
        <p:nvSpPr>
          <p:cNvPr id="125" name="Google Shape;125;p7"/>
          <p:cNvSpPr txBox="1"/>
          <p:nvPr/>
        </p:nvSpPr>
        <p:spPr>
          <a:xfrm>
            <a:off x="0" y="2087438"/>
            <a:ext cx="11719774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endParaRPr lang="en-US" sz="180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Direct funding from the EU | Separate fund for Young Rural Entrepreneurs </a:t>
            </a: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endParaRPr lang="en-US" sz="2000" dirty="0">
              <a:solidFill>
                <a:schemeClr val="dk1"/>
              </a:solidFill>
              <a:sym typeface="Calibri"/>
            </a:endParaRP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Reverse and prevent brain drain</a:t>
            </a: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endParaRPr lang="en-US" sz="2000" dirty="0">
              <a:solidFill>
                <a:schemeClr val="dk1"/>
              </a:solidFill>
              <a:sym typeface="Calibri"/>
            </a:endParaRP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Preserve and conserve natural resources and ecosystems</a:t>
            </a: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endParaRPr lang="en-US" sz="2000" dirty="0">
              <a:solidFill>
                <a:schemeClr val="dk1"/>
              </a:solidFill>
              <a:sym typeface="Calibri"/>
            </a:endParaRP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Modern Infrastructure </a:t>
            </a: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endParaRPr lang="en-US" sz="2000" dirty="0">
              <a:solidFill>
                <a:schemeClr val="dk1"/>
              </a:solidFill>
              <a:sym typeface="Calibri"/>
            </a:endParaRP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Happiness</a:t>
            </a:r>
          </a:p>
        </p:txBody>
      </p:sp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236852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Rural aspirations for 2040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"/>
          <p:cNvSpPr txBox="1"/>
          <p:nvPr/>
        </p:nvSpPr>
        <p:spPr>
          <a:xfrm>
            <a:off x="261311" y="1367631"/>
            <a:ext cx="64008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3000"/>
              <a:buFont typeface="Arial"/>
              <a:buNone/>
            </a:pPr>
            <a:r>
              <a:rPr lang="it-IT" sz="3000" b="0" i="0" u="none" strike="noStrike" cap="none" dirty="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Young entrepreneur’s perspective</a:t>
            </a:r>
            <a:endParaRPr dirty="0"/>
          </a:p>
        </p:txBody>
      </p:sp>
      <p:sp>
        <p:nvSpPr>
          <p:cNvPr id="125" name="Google Shape;125;p7"/>
          <p:cNvSpPr txBox="1"/>
          <p:nvPr/>
        </p:nvSpPr>
        <p:spPr>
          <a:xfrm>
            <a:off x="0" y="2459524"/>
            <a:ext cx="11912959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endParaRPr lang="it-IT" sz="2000" dirty="0">
              <a:solidFill>
                <a:schemeClr val="dk1"/>
              </a:solidFill>
              <a:sym typeface="Calibri"/>
            </a:endParaRP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Specialize in business in rural areas </a:t>
            </a: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endParaRPr lang="en-US" sz="2000" dirty="0">
              <a:solidFill>
                <a:schemeClr val="dk1"/>
              </a:solidFill>
              <a:sym typeface="Calibri"/>
            </a:endParaRP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Promote rural areas (conferences, social media, etc.)</a:t>
            </a: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endParaRPr lang="en-US" sz="2000" dirty="0">
              <a:solidFill>
                <a:schemeClr val="dk1"/>
              </a:solidFill>
              <a:sym typeface="Calibri"/>
            </a:endParaRPr>
          </a:p>
          <a:p>
            <a:pPr marL="800100" lvl="1" indent="-342900"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2000" dirty="0">
                <a:solidFill>
                  <a:schemeClr val="dk1"/>
                </a:solidFill>
                <a:sym typeface="Calibri"/>
              </a:rPr>
              <a:t>Provide expertise to rural stakeholders</a:t>
            </a:r>
            <a:endParaRPr lang="en-US" sz="2000" dirty="0">
              <a:solidFill>
                <a:schemeClr val="dk1"/>
              </a:solidFill>
            </a:endParaRPr>
          </a:p>
        </p:txBody>
      </p:sp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209795" y="0"/>
            <a:ext cx="964348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dirty="0">
                <a:latin typeface="Arial"/>
                <a:ea typeface="Arial"/>
                <a:cs typeface="Arial"/>
                <a:sym typeface="Arial"/>
              </a:rPr>
              <a:t>Youth engagement in the Rural Pact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893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251</Words>
  <Application>Microsoft Office PowerPoint</Application>
  <PresentationFormat>Širokouhlá</PresentationFormat>
  <Paragraphs>55</Paragraphs>
  <Slides>10</Slides>
  <Notes>10</Notes>
  <HiddenSlides>0</HiddenSlides>
  <MMClips>1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Prezentácia programu PowerPoint</vt:lpstr>
      <vt:lpstr>Rural Youth as Leaders of Change</vt:lpstr>
      <vt:lpstr>Prezentácia programu PowerPoint</vt:lpstr>
      <vt:lpstr>My story</vt:lpstr>
      <vt:lpstr>My story</vt:lpstr>
      <vt:lpstr>Ruralis.com </vt:lpstr>
      <vt:lpstr>Ruralis.com </vt:lpstr>
      <vt:lpstr>Rural aspirations for 2040</vt:lpstr>
      <vt:lpstr>Youth engagement in the Rural Pact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Valentina Corvi</dc:creator>
  <cp:lastModifiedBy>Veronika Korcekova</cp:lastModifiedBy>
  <cp:revision>13</cp:revision>
  <dcterms:created xsi:type="dcterms:W3CDTF">2016-11-14T13:56:45Z</dcterms:created>
  <dcterms:modified xsi:type="dcterms:W3CDTF">2022-06-09T08:15:49Z</dcterms:modified>
</cp:coreProperties>
</file>