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797675" cy="992662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7" roundtripDataSignature="AMtx7mgSQozHw7PPhCBJdyNrYsanawqq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t-I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0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0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1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6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8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 txBox="1"/>
          <p:nvPr>
            <p:ph idx="1" type="body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9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6.png"/><Relationship Id="rId7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0"/>
          <p:cNvSpPr txBox="1"/>
          <p:nvPr>
            <p:ph type="ctrTitle"/>
          </p:nvPr>
        </p:nvSpPr>
        <p:spPr>
          <a:xfrm>
            <a:off x="0" y="2693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1"/>
          <p:cNvSpPr txBox="1"/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/>
        </p:nvSpPr>
        <p:spPr>
          <a:xfrm>
            <a:off x="1858055" y="1384526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000"/>
              <a:buFont typeface="Arial"/>
              <a:buNone/>
            </a:pPr>
            <a:r>
              <a:rPr b="0" i="0" lang="it-IT" sz="30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The experience of Italian biodistricts</a:t>
            </a:r>
            <a:endParaRPr b="0" i="0" sz="3000" u="none" cap="none" strike="noStrike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"/>
          <p:cNvSpPr txBox="1"/>
          <p:nvPr>
            <p:ph type="ctrTitle"/>
          </p:nvPr>
        </p:nvSpPr>
        <p:spPr>
          <a:xfrm>
            <a:off x="528637" y="0"/>
            <a:ext cx="9063037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The strategic role of rural areas for climate and food security</a:t>
            </a:r>
            <a:endParaRPr/>
          </a:p>
        </p:txBody>
      </p:sp>
      <p:sp>
        <p:nvSpPr>
          <p:cNvPr id="94" name="Google Shape;94;p2"/>
          <p:cNvSpPr txBox="1"/>
          <p:nvPr/>
        </p:nvSpPr>
        <p:spPr>
          <a:xfrm>
            <a:off x="511628" y="5084313"/>
            <a:ext cx="91276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it-IT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Monica Coletta – AIAB – Associazione italiana per l’agricoltura biologica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/>
          <p:nvPr/>
        </p:nvSpPr>
        <p:spPr>
          <a:xfrm>
            <a:off x="1116623" y="2228484"/>
            <a:ext cx="9275885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“ A biodistrict is a geographical area where farmers, citizens, associations and local  administrations </a:t>
            </a:r>
            <a:r>
              <a:rPr b="1"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make a deal for sustainable resources management</a:t>
            </a: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where organic farming and food consumption represent a starting point for a new model of local development.”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AIAB – biodistricts guidelines)</a:t>
            </a:r>
            <a:endParaRPr/>
          </a:p>
        </p:txBody>
      </p:sp>
      <p:sp>
        <p:nvSpPr>
          <p:cNvPr id="100" name="Google Shape;100;p3"/>
          <p:cNvSpPr/>
          <p:nvPr/>
        </p:nvSpPr>
        <p:spPr>
          <a:xfrm>
            <a:off x="1178169" y="1350450"/>
            <a:ext cx="417646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What is a biodistrict?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80974" y="3683124"/>
            <a:ext cx="11777663" cy="24929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ORGANIC FARMING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 certified production method based on IFOAM’s principles  of health, ecology, fairness and care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Creates community and becomes a  driver for local rural development  </a:t>
            </a:r>
            <a:endParaRPr/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Protecting environment, natural resources  and biodiversity</a:t>
            </a:r>
            <a:endParaRPr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Promoting transition to responsible consumption  and production patterns</a:t>
            </a:r>
            <a:endParaRPr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Safeguarding health of workers and local communities</a:t>
            </a:r>
            <a:endParaRPr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3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/>
          <p:nvPr/>
        </p:nvSpPr>
        <p:spPr>
          <a:xfrm>
            <a:off x="1879855" y="958826"/>
            <a:ext cx="67653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AIAB Guidelines and criteria</a:t>
            </a:r>
            <a:endParaRPr b="1" i="1" sz="3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/>
        </p:nvSpPr>
        <p:spPr>
          <a:xfrm>
            <a:off x="784453" y="2180900"/>
            <a:ext cx="10120312" cy="35086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b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Bottom up </a:t>
            </a:r>
            <a:r>
              <a:rPr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and partecipatory approach </a:t>
            </a:r>
            <a:endParaRPr/>
          </a:p>
          <a:p>
            <a:pPr indent="-4572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Representativeness of the </a:t>
            </a:r>
            <a:r>
              <a:rPr b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organic sector</a:t>
            </a:r>
            <a:endParaRPr b="1"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b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Prevalence  of organic farmers </a:t>
            </a:r>
            <a:endParaRPr/>
          </a:p>
          <a:p>
            <a:pPr indent="-4572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Leading role of the private sector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b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High environmental values</a:t>
            </a:r>
            <a:endParaRPr b="1"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Appropriate </a:t>
            </a:r>
            <a:r>
              <a:rPr b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territory scale </a:t>
            </a:r>
            <a:r>
              <a:rPr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to foster collaborations with local communities and institutions</a:t>
            </a:r>
            <a:endParaRPr/>
          </a:p>
          <a:p>
            <a:pPr indent="-4572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Noto Sans Symbols"/>
              <a:buChar char="✔"/>
            </a:pPr>
            <a:r>
              <a:rPr b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Networking 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92589" y="1133513"/>
            <a:ext cx="6523078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5"/>
          <p:cNvPicPr preferRelativeResize="0"/>
          <p:nvPr/>
        </p:nvPicPr>
        <p:blipFill rotWithShape="1">
          <a:blip r:embed="rId5">
            <a:alphaModFix/>
          </a:blip>
          <a:srcRect b="9402" l="42914" r="21648" t="20737"/>
          <a:stretch/>
        </p:blipFill>
        <p:spPr>
          <a:xfrm>
            <a:off x="7719614" y="2513378"/>
            <a:ext cx="3324623" cy="368678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"/>
          <p:cNvSpPr txBox="1"/>
          <p:nvPr/>
        </p:nvSpPr>
        <p:spPr>
          <a:xfrm>
            <a:off x="7913856" y="1532910"/>
            <a:ext cx="45720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AIAB biodistrict network </a:t>
            </a:r>
            <a:endParaRPr/>
          </a:p>
        </p:txBody>
      </p:sp>
      <p:pic>
        <p:nvPicPr>
          <p:cNvPr id="117" name="Google Shape;117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92589" y="5222794"/>
            <a:ext cx="1139642" cy="107713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5"/>
          <p:cNvSpPr txBox="1"/>
          <p:nvPr/>
        </p:nvSpPr>
        <p:spPr>
          <a:xfrm>
            <a:off x="2614211" y="5489415"/>
            <a:ext cx="276111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23 biodistricts based on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AIAB guidelines</a:t>
            </a:r>
            <a:endParaRPr/>
          </a:p>
        </p:txBody>
      </p:sp>
      <p:pic>
        <p:nvPicPr>
          <p:cNvPr id="119" name="Google Shape;119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65839" y="1133513"/>
            <a:ext cx="1331890" cy="275973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5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/>
          <p:nvPr/>
        </p:nvSpPr>
        <p:spPr>
          <a:xfrm>
            <a:off x="0" y="1840557"/>
            <a:ext cx="12121116" cy="4249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1" marL="8001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SHARE knowhow  locally</a:t>
            </a:r>
            <a:r>
              <a:rPr b="0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 fill the gap and build capacity to support organics with dissemination, demonstration activities and high level </a:t>
            </a: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AKIS </a:t>
            </a:r>
            <a:endParaRPr/>
          </a:p>
          <a:p>
            <a:pPr indent="-342900" lvl="1" marL="8001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CONTEXTUALIZE SOLUTIONS and PRACTICES  - </a:t>
            </a:r>
            <a:r>
              <a:rPr b="0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partecipated research and innovation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CREATE SINERGIES and REDUCE EMISSIONS </a:t>
            </a:r>
            <a:r>
              <a:rPr b="0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:  develop local vocations, enhance circular economy, soil-based carbon sequestration practices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SUPPORT YOUNG and SHORT SUPPLY CHAIN INITIATIVES </a:t>
            </a:r>
            <a:r>
              <a:rPr b="0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: lively territories, green public procurement, local food supply chains, food education initiatives </a:t>
            </a:r>
            <a:endParaRPr/>
          </a:p>
          <a:p>
            <a:pPr indent="-342900" lvl="1" marL="8001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SUPPORT BIODIVERSITY : </a:t>
            </a:r>
            <a:r>
              <a:rPr b="0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Pollinators, agrobiodiversity and crop diversification</a:t>
            </a:r>
            <a:endParaRPr/>
          </a:p>
          <a:p>
            <a:pPr indent="0" lvl="1" marL="457200" marR="0" rtl="0" algn="ctr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PROMOTE RESILIENT LOCAL ORGANIC FARMING AND FOOD SYSTEM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1" marL="8001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1879855" y="958826"/>
            <a:ext cx="67653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Reasons to  promote biodistricts</a:t>
            </a:r>
            <a:endParaRPr b="1" i="1" sz="3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/>
          <p:nvPr/>
        </p:nvSpPr>
        <p:spPr>
          <a:xfrm>
            <a:off x="1574910" y="908697"/>
            <a:ext cx="727402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 network to up-scale organics</a:t>
            </a:r>
            <a:endParaRPr b="1" i="1" sz="3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3" name="Google Shape;133;p7"/>
          <p:cNvGrpSpPr/>
          <p:nvPr/>
        </p:nvGrpSpPr>
        <p:grpSpPr>
          <a:xfrm>
            <a:off x="1219200" y="1493472"/>
            <a:ext cx="7762875" cy="4947697"/>
            <a:chOff x="6268975" y="1629754"/>
            <a:chExt cx="5138785" cy="4199007"/>
          </a:xfrm>
        </p:grpSpPr>
        <p:sp>
          <p:nvSpPr>
            <p:cNvPr id="134" name="Google Shape;134;p7"/>
            <p:cNvSpPr/>
            <p:nvPr/>
          </p:nvSpPr>
          <p:spPr>
            <a:xfrm>
              <a:off x="8738392" y="2399573"/>
              <a:ext cx="2055514" cy="2831330"/>
            </a:xfrm>
            <a:custGeom>
              <a:rect b="b" l="l" r="r" t="t"/>
              <a:pathLst>
                <a:path extrusionOk="0" h="706" w="513">
                  <a:moveTo>
                    <a:pt x="353" y="643"/>
                  </a:moveTo>
                  <a:cubicBezTo>
                    <a:pt x="336" y="639"/>
                    <a:pt x="319" y="636"/>
                    <a:pt x="302" y="633"/>
                  </a:cubicBezTo>
                  <a:cubicBezTo>
                    <a:pt x="300" y="633"/>
                    <a:pt x="298" y="632"/>
                    <a:pt x="296" y="632"/>
                  </a:cubicBezTo>
                  <a:cubicBezTo>
                    <a:pt x="306" y="608"/>
                    <a:pt x="316" y="584"/>
                    <a:pt x="327" y="561"/>
                  </a:cubicBezTo>
                  <a:cubicBezTo>
                    <a:pt x="336" y="539"/>
                    <a:pt x="345" y="518"/>
                    <a:pt x="354" y="497"/>
                  </a:cubicBezTo>
                  <a:cubicBezTo>
                    <a:pt x="354" y="496"/>
                    <a:pt x="354" y="495"/>
                    <a:pt x="355" y="495"/>
                  </a:cubicBezTo>
                  <a:cubicBezTo>
                    <a:pt x="352" y="494"/>
                    <a:pt x="349" y="492"/>
                    <a:pt x="346" y="491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39" y="506"/>
                    <a:pt x="333" y="521"/>
                    <a:pt x="327" y="536"/>
                  </a:cubicBezTo>
                  <a:cubicBezTo>
                    <a:pt x="317" y="558"/>
                    <a:pt x="308" y="580"/>
                    <a:pt x="299" y="602"/>
                  </a:cubicBezTo>
                  <a:cubicBezTo>
                    <a:pt x="295" y="610"/>
                    <a:pt x="286" y="630"/>
                    <a:pt x="286" y="630"/>
                  </a:cubicBezTo>
                  <a:cubicBezTo>
                    <a:pt x="286" y="630"/>
                    <a:pt x="278" y="628"/>
                    <a:pt x="275" y="628"/>
                  </a:cubicBezTo>
                  <a:cubicBezTo>
                    <a:pt x="278" y="618"/>
                    <a:pt x="280" y="609"/>
                    <a:pt x="282" y="599"/>
                  </a:cubicBezTo>
                  <a:cubicBezTo>
                    <a:pt x="287" y="581"/>
                    <a:pt x="291" y="563"/>
                    <a:pt x="296" y="544"/>
                  </a:cubicBezTo>
                  <a:cubicBezTo>
                    <a:pt x="299" y="535"/>
                    <a:pt x="311" y="491"/>
                    <a:pt x="311" y="491"/>
                  </a:cubicBezTo>
                  <a:cubicBezTo>
                    <a:pt x="311" y="491"/>
                    <a:pt x="332" y="480"/>
                    <a:pt x="335" y="480"/>
                  </a:cubicBezTo>
                  <a:cubicBezTo>
                    <a:pt x="333" y="477"/>
                    <a:pt x="331" y="473"/>
                    <a:pt x="330" y="470"/>
                  </a:cubicBezTo>
                  <a:cubicBezTo>
                    <a:pt x="325" y="472"/>
                    <a:pt x="320" y="474"/>
                    <a:pt x="314" y="477"/>
                  </a:cubicBezTo>
                  <a:cubicBezTo>
                    <a:pt x="316" y="467"/>
                    <a:pt x="318" y="459"/>
                    <a:pt x="320" y="450"/>
                  </a:cubicBezTo>
                  <a:cubicBezTo>
                    <a:pt x="324" y="451"/>
                    <a:pt x="326" y="452"/>
                    <a:pt x="329" y="453"/>
                  </a:cubicBezTo>
                  <a:cubicBezTo>
                    <a:pt x="329" y="453"/>
                    <a:pt x="329" y="453"/>
                    <a:pt x="330" y="453"/>
                  </a:cubicBezTo>
                  <a:cubicBezTo>
                    <a:pt x="330" y="450"/>
                    <a:pt x="331" y="447"/>
                    <a:pt x="333" y="444"/>
                  </a:cubicBezTo>
                  <a:cubicBezTo>
                    <a:pt x="332" y="444"/>
                    <a:pt x="331" y="444"/>
                    <a:pt x="330" y="443"/>
                  </a:cubicBezTo>
                  <a:cubicBezTo>
                    <a:pt x="328" y="442"/>
                    <a:pt x="326" y="441"/>
                    <a:pt x="323" y="440"/>
                  </a:cubicBezTo>
                  <a:cubicBezTo>
                    <a:pt x="325" y="433"/>
                    <a:pt x="327" y="425"/>
                    <a:pt x="328" y="418"/>
                  </a:cubicBezTo>
                  <a:cubicBezTo>
                    <a:pt x="335" y="393"/>
                    <a:pt x="341" y="367"/>
                    <a:pt x="348" y="342"/>
                  </a:cubicBezTo>
                  <a:cubicBezTo>
                    <a:pt x="348" y="341"/>
                    <a:pt x="349" y="340"/>
                    <a:pt x="349" y="340"/>
                  </a:cubicBezTo>
                  <a:cubicBezTo>
                    <a:pt x="346" y="339"/>
                    <a:pt x="342" y="338"/>
                    <a:pt x="339" y="337"/>
                  </a:cubicBezTo>
                  <a:cubicBezTo>
                    <a:pt x="339" y="338"/>
                    <a:pt x="339" y="339"/>
                    <a:pt x="339" y="340"/>
                  </a:cubicBezTo>
                  <a:cubicBezTo>
                    <a:pt x="334" y="357"/>
                    <a:pt x="330" y="375"/>
                    <a:pt x="325" y="392"/>
                  </a:cubicBezTo>
                  <a:cubicBezTo>
                    <a:pt x="322" y="406"/>
                    <a:pt x="318" y="420"/>
                    <a:pt x="315" y="434"/>
                  </a:cubicBezTo>
                  <a:cubicBezTo>
                    <a:pt x="314" y="435"/>
                    <a:pt x="314" y="436"/>
                    <a:pt x="313" y="437"/>
                  </a:cubicBezTo>
                  <a:cubicBezTo>
                    <a:pt x="305" y="434"/>
                    <a:pt x="296" y="431"/>
                    <a:pt x="288" y="428"/>
                  </a:cubicBezTo>
                  <a:cubicBezTo>
                    <a:pt x="269" y="422"/>
                    <a:pt x="250" y="415"/>
                    <a:pt x="231" y="409"/>
                  </a:cubicBezTo>
                  <a:cubicBezTo>
                    <a:pt x="215" y="403"/>
                    <a:pt x="199" y="397"/>
                    <a:pt x="183" y="391"/>
                  </a:cubicBezTo>
                  <a:cubicBezTo>
                    <a:pt x="182" y="391"/>
                    <a:pt x="181" y="389"/>
                    <a:pt x="181" y="388"/>
                  </a:cubicBezTo>
                  <a:cubicBezTo>
                    <a:pt x="181" y="375"/>
                    <a:pt x="182" y="363"/>
                    <a:pt x="183" y="350"/>
                  </a:cubicBezTo>
                  <a:cubicBezTo>
                    <a:pt x="183" y="349"/>
                    <a:pt x="184" y="347"/>
                    <a:pt x="186" y="347"/>
                  </a:cubicBezTo>
                  <a:cubicBezTo>
                    <a:pt x="196" y="344"/>
                    <a:pt x="206" y="342"/>
                    <a:pt x="216" y="340"/>
                  </a:cubicBezTo>
                  <a:cubicBezTo>
                    <a:pt x="227" y="338"/>
                    <a:pt x="239" y="335"/>
                    <a:pt x="250" y="333"/>
                  </a:cubicBezTo>
                  <a:cubicBezTo>
                    <a:pt x="267" y="329"/>
                    <a:pt x="284" y="325"/>
                    <a:pt x="302" y="321"/>
                  </a:cubicBezTo>
                  <a:cubicBezTo>
                    <a:pt x="308" y="320"/>
                    <a:pt x="314" y="319"/>
                    <a:pt x="320" y="317"/>
                  </a:cubicBezTo>
                  <a:cubicBezTo>
                    <a:pt x="319" y="314"/>
                    <a:pt x="318" y="311"/>
                    <a:pt x="317" y="308"/>
                  </a:cubicBezTo>
                  <a:cubicBezTo>
                    <a:pt x="273" y="318"/>
                    <a:pt x="228" y="328"/>
                    <a:pt x="184" y="337"/>
                  </a:cubicBezTo>
                  <a:cubicBezTo>
                    <a:pt x="184" y="329"/>
                    <a:pt x="184" y="320"/>
                    <a:pt x="184" y="312"/>
                  </a:cubicBezTo>
                  <a:cubicBezTo>
                    <a:pt x="185" y="296"/>
                    <a:pt x="186" y="280"/>
                    <a:pt x="187" y="264"/>
                  </a:cubicBezTo>
                  <a:cubicBezTo>
                    <a:pt x="187" y="260"/>
                    <a:pt x="188" y="257"/>
                    <a:pt x="190" y="254"/>
                  </a:cubicBezTo>
                  <a:cubicBezTo>
                    <a:pt x="211" y="230"/>
                    <a:pt x="232" y="206"/>
                    <a:pt x="253" y="182"/>
                  </a:cubicBezTo>
                  <a:cubicBezTo>
                    <a:pt x="254" y="182"/>
                    <a:pt x="254" y="181"/>
                    <a:pt x="255" y="180"/>
                  </a:cubicBezTo>
                  <a:cubicBezTo>
                    <a:pt x="265" y="194"/>
                    <a:pt x="318" y="266"/>
                    <a:pt x="327" y="279"/>
                  </a:cubicBezTo>
                  <a:cubicBezTo>
                    <a:pt x="327" y="279"/>
                    <a:pt x="327" y="279"/>
                    <a:pt x="327" y="279"/>
                  </a:cubicBezTo>
                  <a:cubicBezTo>
                    <a:pt x="330" y="277"/>
                    <a:pt x="332" y="275"/>
                    <a:pt x="335" y="273"/>
                  </a:cubicBezTo>
                  <a:cubicBezTo>
                    <a:pt x="322" y="256"/>
                    <a:pt x="286" y="205"/>
                    <a:pt x="279" y="197"/>
                  </a:cubicBezTo>
                  <a:cubicBezTo>
                    <a:pt x="273" y="189"/>
                    <a:pt x="268" y="181"/>
                    <a:pt x="262" y="173"/>
                  </a:cubicBezTo>
                  <a:cubicBezTo>
                    <a:pt x="270" y="163"/>
                    <a:pt x="279" y="153"/>
                    <a:pt x="287" y="143"/>
                  </a:cubicBezTo>
                  <a:cubicBezTo>
                    <a:pt x="296" y="134"/>
                    <a:pt x="304" y="124"/>
                    <a:pt x="313" y="115"/>
                  </a:cubicBezTo>
                  <a:cubicBezTo>
                    <a:pt x="314" y="113"/>
                    <a:pt x="317" y="112"/>
                    <a:pt x="318" y="112"/>
                  </a:cubicBezTo>
                  <a:cubicBezTo>
                    <a:pt x="328" y="114"/>
                    <a:pt x="338" y="116"/>
                    <a:pt x="347" y="117"/>
                  </a:cubicBezTo>
                  <a:cubicBezTo>
                    <a:pt x="359" y="119"/>
                    <a:pt x="389" y="125"/>
                    <a:pt x="389" y="125"/>
                  </a:cubicBezTo>
                  <a:cubicBezTo>
                    <a:pt x="389" y="125"/>
                    <a:pt x="377" y="178"/>
                    <a:pt x="375" y="187"/>
                  </a:cubicBezTo>
                  <a:cubicBezTo>
                    <a:pt x="369" y="210"/>
                    <a:pt x="364" y="233"/>
                    <a:pt x="359" y="256"/>
                  </a:cubicBezTo>
                  <a:cubicBezTo>
                    <a:pt x="358" y="260"/>
                    <a:pt x="357" y="264"/>
                    <a:pt x="356" y="268"/>
                  </a:cubicBezTo>
                  <a:cubicBezTo>
                    <a:pt x="359" y="269"/>
                    <a:pt x="362" y="269"/>
                    <a:pt x="365" y="270"/>
                  </a:cubicBezTo>
                  <a:cubicBezTo>
                    <a:pt x="366" y="269"/>
                    <a:pt x="366" y="268"/>
                    <a:pt x="366" y="265"/>
                  </a:cubicBezTo>
                  <a:cubicBezTo>
                    <a:pt x="372" y="241"/>
                    <a:pt x="377" y="217"/>
                    <a:pt x="383" y="193"/>
                  </a:cubicBezTo>
                  <a:cubicBezTo>
                    <a:pt x="384" y="187"/>
                    <a:pt x="386" y="180"/>
                    <a:pt x="387" y="174"/>
                  </a:cubicBezTo>
                  <a:cubicBezTo>
                    <a:pt x="388" y="172"/>
                    <a:pt x="398" y="127"/>
                    <a:pt x="398" y="127"/>
                  </a:cubicBezTo>
                  <a:cubicBezTo>
                    <a:pt x="404" y="128"/>
                    <a:pt x="431" y="132"/>
                    <a:pt x="436" y="133"/>
                  </a:cubicBezTo>
                  <a:cubicBezTo>
                    <a:pt x="457" y="137"/>
                    <a:pt x="478" y="140"/>
                    <a:pt x="499" y="144"/>
                  </a:cubicBezTo>
                  <a:cubicBezTo>
                    <a:pt x="503" y="145"/>
                    <a:pt x="508" y="146"/>
                    <a:pt x="512" y="147"/>
                  </a:cubicBezTo>
                  <a:cubicBezTo>
                    <a:pt x="512" y="144"/>
                    <a:pt x="512" y="140"/>
                    <a:pt x="513" y="137"/>
                  </a:cubicBezTo>
                  <a:cubicBezTo>
                    <a:pt x="489" y="133"/>
                    <a:pt x="401" y="117"/>
                    <a:pt x="401" y="117"/>
                  </a:cubicBezTo>
                  <a:cubicBezTo>
                    <a:pt x="401" y="117"/>
                    <a:pt x="407" y="88"/>
                    <a:pt x="410" y="75"/>
                  </a:cubicBezTo>
                  <a:cubicBezTo>
                    <a:pt x="415" y="55"/>
                    <a:pt x="419" y="34"/>
                    <a:pt x="424" y="13"/>
                  </a:cubicBezTo>
                  <a:cubicBezTo>
                    <a:pt x="424" y="13"/>
                    <a:pt x="424" y="13"/>
                    <a:pt x="424" y="12"/>
                  </a:cubicBezTo>
                  <a:cubicBezTo>
                    <a:pt x="421" y="12"/>
                    <a:pt x="418" y="11"/>
                    <a:pt x="415" y="10"/>
                  </a:cubicBezTo>
                  <a:cubicBezTo>
                    <a:pt x="415" y="11"/>
                    <a:pt x="415" y="11"/>
                    <a:pt x="415" y="11"/>
                  </a:cubicBezTo>
                  <a:cubicBezTo>
                    <a:pt x="408" y="38"/>
                    <a:pt x="403" y="65"/>
                    <a:pt x="396" y="92"/>
                  </a:cubicBezTo>
                  <a:cubicBezTo>
                    <a:pt x="395" y="100"/>
                    <a:pt x="393" y="107"/>
                    <a:pt x="391" y="115"/>
                  </a:cubicBezTo>
                  <a:cubicBezTo>
                    <a:pt x="369" y="111"/>
                    <a:pt x="346" y="107"/>
                    <a:pt x="323" y="103"/>
                  </a:cubicBezTo>
                  <a:cubicBezTo>
                    <a:pt x="328" y="97"/>
                    <a:pt x="332" y="92"/>
                    <a:pt x="337" y="87"/>
                  </a:cubicBezTo>
                  <a:cubicBezTo>
                    <a:pt x="360" y="60"/>
                    <a:pt x="383" y="34"/>
                    <a:pt x="407" y="7"/>
                  </a:cubicBezTo>
                  <a:cubicBezTo>
                    <a:pt x="407" y="7"/>
                    <a:pt x="407" y="7"/>
                    <a:pt x="408" y="7"/>
                  </a:cubicBezTo>
                  <a:cubicBezTo>
                    <a:pt x="405" y="5"/>
                    <a:pt x="403" y="3"/>
                    <a:pt x="400" y="0"/>
                  </a:cubicBezTo>
                  <a:cubicBezTo>
                    <a:pt x="388" y="15"/>
                    <a:pt x="375" y="30"/>
                    <a:pt x="361" y="45"/>
                  </a:cubicBezTo>
                  <a:cubicBezTo>
                    <a:pt x="346" y="62"/>
                    <a:pt x="331" y="80"/>
                    <a:pt x="315" y="97"/>
                  </a:cubicBezTo>
                  <a:cubicBezTo>
                    <a:pt x="313" y="100"/>
                    <a:pt x="310" y="101"/>
                    <a:pt x="307" y="101"/>
                  </a:cubicBezTo>
                  <a:cubicBezTo>
                    <a:pt x="293" y="98"/>
                    <a:pt x="280" y="95"/>
                    <a:pt x="266" y="93"/>
                  </a:cubicBezTo>
                  <a:cubicBezTo>
                    <a:pt x="253" y="91"/>
                    <a:pt x="241" y="89"/>
                    <a:pt x="228" y="86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27" y="89"/>
                    <a:pt x="227" y="92"/>
                    <a:pt x="226" y="95"/>
                  </a:cubicBezTo>
                  <a:cubicBezTo>
                    <a:pt x="227" y="95"/>
                    <a:pt x="228" y="96"/>
                    <a:pt x="229" y="96"/>
                  </a:cubicBezTo>
                  <a:cubicBezTo>
                    <a:pt x="249" y="100"/>
                    <a:pt x="269" y="103"/>
                    <a:pt x="289" y="107"/>
                  </a:cubicBezTo>
                  <a:cubicBezTo>
                    <a:pt x="294" y="108"/>
                    <a:pt x="299" y="109"/>
                    <a:pt x="304" y="110"/>
                  </a:cubicBezTo>
                  <a:cubicBezTo>
                    <a:pt x="288" y="128"/>
                    <a:pt x="272" y="146"/>
                    <a:pt x="256" y="165"/>
                  </a:cubicBezTo>
                  <a:cubicBezTo>
                    <a:pt x="251" y="158"/>
                    <a:pt x="246" y="152"/>
                    <a:pt x="242" y="146"/>
                  </a:cubicBezTo>
                  <a:cubicBezTo>
                    <a:pt x="233" y="134"/>
                    <a:pt x="225" y="123"/>
                    <a:pt x="217" y="112"/>
                  </a:cubicBezTo>
                  <a:cubicBezTo>
                    <a:pt x="216" y="111"/>
                    <a:pt x="216" y="111"/>
                    <a:pt x="216" y="110"/>
                  </a:cubicBezTo>
                  <a:cubicBezTo>
                    <a:pt x="213" y="112"/>
                    <a:pt x="210" y="114"/>
                    <a:pt x="207" y="116"/>
                  </a:cubicBezTo>
                  <a:cubicBezTo>
                    <a:pt x="209" y="116"/>
                    <a:pt x="210" y="118"/>
                    <a:pt x="212" y="121"/>
                  </a:cubicBezTo>
                  <a:cubicBezTo>
                    <a:pt x="225" y="138"/>
                    <a:pt x="237" y="155"/>
                    <a:pt x="249" y="172"/>
                  </a:cubicBezTo>
                  <a:cubicBezTo>
                    <a:pt x="229" y="195"/>
                    <a:pt x="209" y="218"/>
                    <a:pt x="188" y="242"/>
                  </a:cubicBezTo>
                  <a:cubicBezTo>
                    <a:pt x="189" y="227"/>
                    <a:pt x="189" y="213"/>
                    <a:pt x="190" y="199"/>
                  </a:cubicBezTo>
                  <a:cubicBezTo>
                    <a:pt x="191" y="187"/>
                    <a:pt x="191" y="175"/>
                    <a:pt x="192" y="163"/>
                  </a:cubicBezTo>
                  <a:cubicBezTo>
                    <a:pt x="193" y="149"/>
                    <a:pt x="194" y="136"/>
                    <a:pt x="194" y="122"/>
                  </a:cubicBezTo>
                  <a:cubicBezTo>
                    <a:pt x="194" y="121"/>
                    <a:pt x="194" y="120"/>
                    <a:pt x="195" y="119"/>
                  </a:cubicBezTo>
                  <a:cubicBezTo>
                    <a:pt x="194" y="119"/>
                    <a:pt x="193" y="119"/>
                    <a:pt x="192" y="119"/>
                  </a:cubicBezTo>
                  <a:cubicBezTo>
                    <a:pt x="189" y="119"/>
                    <a:pt x="187" y="119"/>
                    <a:pt x="184" y="118"/>
                  </a:cubicBezTo>
                  <a:cubicBezTo>
                    <a:pt x="185" y="120"/>
                    <a:pt x="185" y="121"/>
                    <a:pt x="185" y="123"/>
                  </a:cubicBezTo>
                  <a:cubicBezTo>
                    <a:pt x="183" y="150"/>
                    <a:pt x="182" y="178"/>
                    <a:pt x="180" y="205"/>
                  </a:cubicBezTo>
                  <a:cubicBezTo>
                    <a:pt x="180" y="220"/>
                    <a:pt x="179" y="236"/>
                    <a:pt x="178" y="251"/>
                  </a:cubicBezTo>
                  <a:cubicBezTo>
                    <a:pt x="178" y="253"/>
                    <a:pt x="177" y="255"/>
                    <a:pt x="176" y="256"/>
                  </a:cubicBezTo>
                  <a:cubicBezTo>
                    <a:pt x="154" y="282"/>
                    <a:pt x="131" y="307"/>
                    <a:pt x="108" y="333"/>
                  </a:cubicBezTo>
                  <a:cubicBezTo>
                    <a:pt x="108" y="333"/>
                    <a:pt x="108" y="333"/>
                    <a:pt x="107" y="334"/>
                  </a:cubicBezTo>
                  <a:cubicBezTo>
                    <a:pt x="110" y="336"/>
                    <a:pt x="113" y="338"/>
                    <a:pt x="115" y="341"/>
                  </a:cubicBezTo>
                  <a:cubicBezTo>
                    <a:pt x="115" y="339"/>
                    <a:pt x="117" y="338"/>
                    <a:pt x="119" y="335"/>
                  </a:cubicBezTo>
                  <a:cubicBezTo>
                    <a:pt x="138" y="314"/>
                    <a:pt x="157" y="292"/>
                    <a:pt x="176" y="270"/>
                  </a:cubicBezTo>
                  <a:cubicBezTo>
                    <a:pt x="176" y="275"/>
                    <a:pt x="176" y="280"/>
                    <a:pt x="176" y="284"/>
                  </a:cubicBezTo>
                  <a:cubicBezTo>
                    <a:pt x="175" y="301"/>
                    <a:pt x="174" y="318"/>
                    <a:pt x="174" y="335"/>
                  </a:cubicBezTo>
                  <a:cubicBezTo>
                    <a:pt x="173" y="338"/>
                    <a:pt x="173" y="340"/>
                    <a:pt x="170" y="340"/>
                  </a:cubicBezTo>
                  <a:cubicBezTo>
                    <a:pt x="154" y="344"/>
                    <a:pt x="138" y="348"/>
                    <a:pt x="122" y="351"/>
                  </a:cubicBezTo>
                  <a:cubicBezTo>
                    <a:pt x="122" y="351"/>
                    <a:pt x="121" y="351"/>
                    <a:pt x="121" y="351"/>
                  </a:cubicBezTo>
                  <a:cubicBezTo>
                    <a:pt x="122" y="354"/>
                    <a:pt x="123" y="357"/>
                    <a:pt x="123" y="361"/>
                  </a:cubicBezTo>
                  <a:cubicBezTo>
                    <a:pt x="124" y="360"/>
                    <a:pt x="125" y="360"/>
                    <a:pt x="126" y="360"/>
                  </a:cubicBezTo>
                  <a:cubicBezTo>
                    <a:pt x="137" y="358"/>
                    <a:pt x="149" y="355"/>
                    <a:pt x="160" y="352"/>
                  </a:cubicBezTo>
                  <a:cubicBezTo>
                    <a:pt x="164" y="351"/>
                    <a:pt x="168" y="351"/>
                    <a:pt x="173" y="350"/>
                  </a:cubicBezTo>
                  <a:cubicBezTo>
                    <a:pt x="172" y="363"/>
                    <a:pt x="172" y="374"/>
                    <a:pt x="171" y="387"/>
                  </a:cubicBezTo>
                  <a:cubicBezTo>
                    <a:pt x="163" y="384"/>
                    <a:pt x="156" y="382"/>
                    <a:pt x="148" y="379"/>
                  </a:cubicBezTo>
                  <a:cubicBezTo>
                    <a:pt x="140" y="377"/>
                    <a:pt x="133" y="374"/>
                    <a:pt x="125" y="371"/>
                  </a:cubicBezTo>
                  <a:cubicBezTo>
                    <a:pt x="124" y="371"/>
                    <a:pt x="123" y="371"/>
                    <a:pt x="123" y="370"/>
                  </a:cubicBezTo>
                  <a:cubicBezTo>
                    <a:pt x="122" y="374"/>
                    <a:pt x="121" y="377"/>
                    <a:pt x="119" y="380"/>
                  </a:cubicBezTo>
                  <a:cubicBezTo>
                    <a:pt x="120" y="380"/>
                    <a:pt x="120" y="380"/>
                    <a:pt x="121" y="380"/>
                  </a:cubicBezTo>
                  <a:cubicBezTo>
                    <a:pt x="136" y="385"/>
                    <a:pt x="151" y="391"/>
                    <a:pt x="167" y="396"/>
                  </a:cubicBezTo>
                  <a:cubicBezTo>
                    <a:pt x="170" y="397"/>
                    <a:pt x="170" y="399"/>
                    <a:pt x="170" y="401"/>
                  </a:cubicBezTo>
                  <a:cubicBezTo>
                    <a:pt x="168" y="437"/>
                    <a:pt x="166" y="473"/>
                    <a:pt x="165" y="509"/>
                  </a:cubicBezTo>
                  <a:cubicBezTo>
                    <a:pt x="165" y="509"/>
                    <a:pt x="165" y="510"/>
                    <a:pt x="165" y="510"/>
                  </a:cubicBezTo>
                  <a:cubicBezTo>
                    <a:pt x="166" y="510"/>
                    <a:pt x="167" y="510"/>
                    <a:pt x="168" y="510"/>
                  </a:cubicBezTo>
                  <a:cubicBezTo>
                    <a:pt x="170" y="510"/>
                    <a:pt x="172" y="510"/>
                    <a:pt x="174" y="511"/>
                  </a:cubicBezTo>
                  <a:cubicBezTo>
                    <a:pt x="176" y="474"/>
                    <a:pt x="178" y="438"/>
                    <a:pt x="180" y="402"/>
                  </a:cubicBezTo>
                  <a:cubicBezTo>
                    <a:pt x="180" y="402"/>
                    <a:pt x="180" y="401"/>
                    <a:pt x="180" y="401"/>
                  </a:cubicBezTo>
                  <a:cubicBezTo>
                    <a:pt x="224" y="416"/>
                    <a:pt x="267" y="431"/>
                    <a:pt x="311" y="447"/>
                  </a:cubicBezTo>
                  <a:cubicBezTo>
                    <a:pt x="308" y="458"/>
                    <a:pt x="306" y="469"/>
                    <a:pt x="303" y="480"/>
                  </a:cubicBezTo>
                  <a:cubicBezTo>
                    <a:pt x="302" y="481"/>
                    <a:pt x="301" y="483"/>
                    <a:pt x="299" y="483"/>
                  </a:cubicBezTo>
                  <a:cubicBezTo>
                    <a:pt x="277" y="493"/>
                    <a:pt x="254" y="503"/>
                    <a:pt x="231" y="513"/>
                  </a:cubicBezTo>
                  <a:cubicBezTo>
                    <a:pt x="220" y="518"/>
                    <a:pt x="209" y="522"/>
                    <a:pt x="198" y="527"/>
                  </a:cubicBezTo>
                  <a:cubicBezTo>
                    <a:pt x="200" y="530"/>
                    <a:pt x="201" y="533"/>
                    <a:pt x="202" y="536"/>
                  </a:cubicBezTo>
                  <a:cubicBezTo>
                    <a:pt x="202" y="536"/>
                    <a:pt x="203" y="536"/>
                    <a:pt x="203" y="536"/>
                  </a:cubicBezTo>
                  <a:cubicBezTo>
                    <a:pt x="227" y="525"/>
                    <a:pt x="250" y="515"/>
                    <a:pt x="274" y="505"/>
                  </a:cubicBezTo>
                  <a:cubicBezTo>
                    <a:pt x="282" y="501"/>
                    <a:pt x="290" y="498"/>
                    <a:pt x="299" y="494"/>
                  </a:cubicBezTo>
                  <a:cubicBezTo>
                    <a:pt x="288" y="538"/>
                    <a:pt x="277" y="582"/>
                    <a:pt x="266" y="626"/>
                  </a:cubicBezTo>
                  <a:cubicBezTo>
                    <a:pt x="249" y="623"/>
                    <a:pt x="234" y="620"/>
                    <a:pt x="218" y="617"/>
                  </a:cubicBezTo>
                  <a:cubicBezTo>
                    <a:pt x="213" y="616"/>
                    <a:pt x="201" y="614"/>
                    <a:pt x="201" y="614"/>
                  </a:cubicBezTo>
                  <a:cubicBezTo>
                    <a:pt x="201" y="614"/>
                    <a:pt x="190" y="589"/>
                    <a:pt x="188" y="585"/>
                  </a:cubicBezTo>
                  <a:cubicBezTo>
                    <a:pt x="187" y="582"/>
                    <a:pt x="186" y="579"/>
                    <a:pt x="186" y="576"/>
                  </a:cubicBezTo>
                  <a:cubicBezTo>
                    <a:pt x="183" y="578"/>
                    <a:pt x="180" y="580"/>
                    <a:pt x="176" y="580"/>
                  </a:cubicBezTo>
                  <a:cubicBezTo>
                    <a:pt x="176" y="581"/>
                    <a:pt x="177" y="581"/>
                    <a:pt x="177" y="582"/>
                  </a:cubicBezTo>
                  <a:cubicBezTo>
                    <a:pt x="178" y="586"/>
                    <a:pt x="189" y="612"/>
                    <a:pt x="189" y="612"/>
                  </a:cubicBezTo>
                  <a:cubicBezTo>
                    <a:pt x="189" y="612"/>
                    <a:pt x="155" y="605"/>
                    <a:pt x="149" y="604"/>
                  </a:cubicBezTo>
                  <a:cubicBezTo>
                    <a:pt x="129" y="601"/>
                    <a:pt x="110" y="597"/>
                    <a:pt x="90" y="593"/>
                  </a:cubicBezTo>
                  <a:cubicBezTo>
                    <a:pt x="72" y="590"/>
                    <a:pt x="54" y="586"/>
                    <a:pt x="36" y="582"/>
                  </a:cubicBezTo>
                  <a:cubicBezTo>
                    <a:pt x="25" y="580"/>
                    <a:pt x="14" y="578"/>
                    <a:pt x="3" y="576"/>
                  </a:cubicBezTo>
                  <a:cubicBezTo>
                    <a:pt x="3" y="580"/>
                    <a:pt x="2" y="583"/>
                    <a:pt x="0" y="586"/>
                  </a:cubicBezTo>
                  <a:cubicBezTo>
                    <a:pt x="5" y="586"/>
                    <a:pt x="10" y="587"/>
                    <a:pt x="14" y="588"/>
                  </a:cubicBezTo>
                  <a:cubicBezTo>
                    <a:pt x="34" y="592"/>
                    <a:pt x="53" y="595"/>
                    <a:pt x="73" y="599"/>
                  </a:cubicBezTo>
                  <a:cubicBezTo>
                    <a:pt x="86" y="602"/>
                    <a:pt x="99" y="604"/>
                    <a:pt x="112" y="607"/>
                  </a:cubicBezTo>
                  <a:cubicBezTo>
                    <a:pt x="124" y="609"/>
                    <a:pt x="137" y="611"/>
                    <a:pt x="149" y="614"/>
                  </a:cubicBezTo>
                  <a:cubicBezTo>
                    <a:pt x="151" y="614"/>
                    <a:pt x="193" y="623"/>
                    <a:pt x="193" y="623"/>
                  </a:cubicBezTo>
                  <a:cubicBezTo>
                    <a:pt x="193" y="623"/>
                    <a:pt x="206" y="656"/>
                    <a:pt x="212" y="671"/>
                  </a:cubicBezTo>
                  <a:cubicBezTo>
                    <a:pt x="217" y="682"/>
                    <a:pt x="221" y="692"/>
                    <a:pt x="225" y="703"/>
                  </a:cubicBezTo>
                  <a:cubicBezTo>
                    <a:pt x="228" y="702"/>
                    <a:pt x="231" y="701"/>
                    <a:pt x="234" y="700"/>
                  </a:cubicBezTo>
                  <a:cubicBezTo>
                    <a:pt x="234" y="699"/>
                    <a:pt x="233" y="697"/>
                    <a:pt x="232" y="695"/>
                  </a:cubicBezTo>
                  <a:cubicBezTo>
                    <a:pt x="223" y="672"/>
                    <a:pt x="214" y="649"/>
                    <a:pt x="205" y="627"/>
                  </a:cubicBezTo>
                  <a:cubicBezTo>
                    <a:pt x="205" y="626"/>
                    <a:pt x="204" y="624"/>
                    <a:pt x="204" y="624"/>
                  </a:cubicBezTo>
                  <a:cubicBezTo>
                    <a:pt x="204" y="624"/>
                    <a:pt x="243" y="632"/>
                    <a:pt x="263" y="635"/>
                  </a:cubicBezTo>
                  <a:cubicBezTo>
                    <a:pt x="261" y="643"/>
                    <a:pt x="260" y="650"/>
                    <a:pt x="258" y="657"/>
                  </a:cubicBezTo>
                  <a:cubicBezTo>
                    <a:pt x="254" y="671"/>
                    <a:pt x="251" y="685"/>
                    <a:pt x="247" y="699"/>
                  </a:cubicBezTo>
                  <a:cubicBezTo>
                    <a:pt x="247" y="699"/>
                    <a:pt x="247" y="699"/>
                    <a:pt x="247" y="699"/>
                  </a:cubicBezTo>
                  <a:cubicBezTo>
                    <a:pt x="250" y="700"/>
                    <a:pt x="253" y="700"/>
                    <a:pt x="256" y="702"/>
                  </a:cubicBezTo>
                  <a:cubicBezTo>
                    <a:pt x="257" y="696"/>
                    <a:pt x="261" y="684"/>
                    <a:pt x="262" y="680"/>
                  </a:cubicBezTo>
                  <a:cubicBezTo>
                    <a:pt x="265" y="668"/>
                    <a:pt x="273" y="637"/>
                    <a:pt x="273" y="637"/>
                  </a:cubicBezTo>
                  <a:cubicBezTo>
                    <a:pt x="283" y="639"/>
                    <a:pt x="283" y="639"/>
                    <a:pt x="283" y="639"/>
                  </a:cubicBezTo>
                  <a:cubicBezTo>
                    <a:pt x="283" y="639"/>
                    <a:pt x="260" y="693"/>
                    <a:pt x="256" y="702"/>
                  </a:cubicBezTo>
                  <a:cubicBezTo>
                    <a:pt x="259" y="703"/>
                    <a:pt x="262" y="705"/>
                    <a:pt x="264" y="706"/>
                  </a:cubicBezTo>
                  <a:cubicBezTo>
                    <a:pt x="264" y="706"/>
                    <a:pt x="265" y="706"/>
                    <a:pt x="265" y="706"/>
                  </a:cubicBezTo>
                  <a:cubicBezTo>
                    <a:pt x="273" y="687"/>
                    <a:pt x="280" y="668"/>
                    <a:pt x="289" y="650"/>
                  </a:cubicBezTo>
                  <a:cubicBezTo>
                    <a:pt x="293" y="640"/>
                    <a:pt x="293" y="641"/>
                    <a:pt x="303" y="643"/>
                  </a:cubicBezTo>
                  <a:cubicBezTo>
                    <a:pt x="323" y="647"/>
                    <a:pt x="342" y="650"/>
                    <a:pt x="362" y="654"/>
                  </a:cubicBezTo>
                  <a:cubicBezTo>
                    <a:pt x="375" y="656"/>
                    <a:pt x="388" y="659"/>
                    <a:pt x="401" y="662"/>
                  </a:cubicBezTo>
                  <a:cubicBezTo>
                    <a:pt x="405" y="662"/>
                    <a:pt x="410" y="663"/>
                    <a:pt x="414" y="664"/>
                  </a:cubicBezTo>
                  <a:cubicBezTo>
                    <a:pt x="415" y="664"/>
                    <a:pt x="415" y="664"/>
                    <a:pt x="416" y="664"/>
                  </a:cubicBezTo>
                  <a:cubicBezTo>
                    <a:pt x="416" y="661"/>
                    <a:pt x="417" y="658"/>
                    <a:pt x="418" y="655"/>
                  </a:cubicBezTo>
                  <a:cubicBezTo>
                    <a:pt x="418" y="655"/>
                    <a:pt x="417" y="655"/>
                    <a:pt x="417" y="655"/>
                  </a:cubicBezTo>
                  <a:cubicBezTo>
                    <a:pt x="395" y="651"/>
                    <a:pt x="374" y="647"/>
                    <a:pt x="353" y="64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10234038" y="4369106"/>
              <a:ext cx="283933" cy="585862"/>
            </a:xfrm>
            <a:custGeom>
              <a:rect b="b" l="l" r="r" t="t"/>
              <a:pathLst>
                <a:path extrusionOk="0" h="146" w="71">
                  <a:moveTo>
                    <a:pt x="67" y="137"/>
                  </a:moveTo>
                  <a:cubicBezTo>
                    <a:pt x="59" y="117"/>
                    <a:pt x="51" y="98"/>
                    <a:pt x="42" y="78"/>
                  </a:cubicBezTo>
                  <a:cubicBezTo>
                    <a:pt x="33" y="56"/>
                    <a:pt x="24" y="34"/>
                    <a:pt x="15" y="13"/>
                  </a:cubicBezTo>
                  <a:cubicBezTo>
                    <a:pt x="13" y="9"/>
                    <a:pt x="11" y="5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7" y="2"/>
                    <a:pt x="4" y="3"/>
                    <a:pt x="0" y="4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12" y="32"/>
                    <a:pt x="23" y="56"/>
                    <a:pt x="33" y="80"/>
                  </a:cubicBezTo>
                  <a:cubicBezTo>
                    <a:pt x="41" y="99"/>
                    <a:pt x="49" y="118"/>
                    <a:pt x="57" y="138"/>
                  </a:cubicBezTo>
                  <a:cubicBezTo>
                    <a:pt x="58" y="140"/>
                    <a:pt x="60" y="142"/>
                    <a:pt x="60" y="145"/>
                  </a:cubicBezTo>
                  <a:cubicBezTo>
                    <a:pt x="60" y="145"/>
                    <a:pt x="60" y="146"/>
                    <a:pt x="60" y="146"/>
                  </a:cubicBezTo>
                  <a:cubicBezTo>
                    <a:pt x="63" y="144"/>
                    <a:pt x="67" y="143"/>
                    <a:pt x="71" y="142"/>
                  </a:cubicBezTo>
                  <a:cubicBezTo>
                    <a:pt x="69" y="141"/>
                    <a:pt x="68" y="139"/>
                    <a:pt x="67" y="1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10342013" y="4185150"/>
              <a:ext cx="355916" cy="67984"/>
            </a:xfrm>
            <a:custGeom>
              <a:rect b="b" l="l" r="r" t="t"/>
              <a:pathLst>
                <a:path extrusionOk="0" h="17" w="89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3" y="17"/>
                    <a:pt x="6" y="16"/>
                    <a:pt x="8" y="16"/>
                  </a:cubicBezTo>
                  <a:cubicBezTo>
                    <a:pt x="29" y="14"/>
                    <a:pt x="50" y="12"/>
                    <a:pt x="71" y="11"/>
                  </a:cubicBezTo>
                  <a:cubicBezTo>
                    <a:pt x="77" y="10"/>
                    <a:pt x="83" y="10"/>
                    <a:pt x="89" y="9"/>
                  </a:cubicBezTo>
                  <a:cubicBezTo>
                    <a:pt x="88" y="7"/>
                    <a:pt x="88" y="4"/>
                    <a:pt x="88" y="2"/>
                  </a:cubicBezTo>
                  <a:cubicBezTo>
                    <a:pt x="88" y="1"/>
                    <a:pt x="88" y="0"/>
                    <a:pt x="88" y="0"/>
                  </a:cubicBezTo>
                  <a:cubicBezTo>
                    <a:pt x="87" y="0"/>
                    <a:pt x="85" y="0"/>
                    <a:pt x="83" y="0"/>
                  </a:cubicBezTo>
                  <a:cubicBezTo>
                    <a:pt x="56" y="2"/>
                    <a:pt x="28" y="5"/>
                    <a:pt x="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8750389" y="4585055"/>
              <a:ext cx="521877" cy="99976"/>
            </a:xfrm>
            <a:custGeom>
              <a:rect b="b" l="l" r="r" t="t"/>
              <a:pathLst>
                <a:path extrusionOk="0" h="25" w="130">
                  <a:moveTo>
                    <a:pt x="117" y="11"/>
                  </a:moveTo>
                  <a:cubicBezTo>
                    <a:pt x="121" y="11"/>
                    <a:pt x="125" y="10"/>
                    <a:pt x="130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29" y="7"/>
                    <a:pt x="129" y="4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6" y="2"/>
                    <a:pt x="104" y="3"/>
                    <a:pt x="91" y="5"/>
                  </a:cubicBezTo>
                  <a:cubicBezTo>
                    <a:pt x="76" y="7"/>
                    <a:pt x="61" y="8"/>
                    <a:pt x="47" y="10"/>
                  </a:cubicBezTo>
                  <a:cubicBezTo>
                    <a:pt x="31" y="12"/>
                    <a:pt x="15" y="14"/>
                    <a:pt x="0" y="15"/>
                  </a:cubicBezTo>
                  <a:cubicBezTo>
                    <a:pt x="1" y="18"/>
                    <a:pt x="1" y="21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2" y="24"/>
                    <a:pt x="23" y="23"/>
                    <a:pt x="34" y="21"/>
                  </a:cubicBezTo>
                  <a:cubicBezTo>
                    <a:pt x="62" y="18"/>
                    <a:pt x="89" y="14"/>
                    <a:pt x="117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8666409" y="3971201"/>
              <a:ext cx="367913" cy="597859"/>
            </a:xfrm>
            <a:custGeom>
              <a:rect b="b" l="l" r="r" t="t"/>
              <a:pathLst>
                <a:path extrusionOk="0" h="149" w="92">
                  <a:moveTo>
                    <a:pt x="61" y="58"/>
                  </a:moveTo>
                  <a:cubicBezTo>
                    <a:pt x="71" y="40"/>
                    <a:pt x="82" y="22"/>
                    <a:pt x="92" y="5"/>
                  </a:cubicBezTo>
                  <a:cubicBezTo>
                    <a:pt x="89" y="4"/>
                    <a:pt x="86" y="2"/>
                    <a:pt x="84" y="0"/>
                  </a:cubicBezTo>
                  <a:cubicBezTo>
                    <a:pt x="84" y="0"/>
                    <a:pt x="84" y="0"/>
                    <a:pt x="83" y="1"/>
                  </a:cubicBezTo>
                  <a:cubicBezTo>
                    <a:pt x="76" y="13"/>
                    <a:pt x="69" y="25"/>
                    <a:pt x="62" y="37"/>
                  </a:cubicBezTo>
                  <a:cubicBezTo>
                    <a:pt x="49" y="59"/>
                    <a:pt x="36" y="82"/>
                    <a:pt x="23" y="104"/>
                  </a:cubicBezTo>
                  <a:cubicBezTo>
                    <a:pt x="15" y="117"/>
                    <a:pt x="8" y="131"/>
                    <a:pt x="0" y="144"/>
                  </a:cubicBezTo>
                  <a:cubicBezTo>
                    <a:pt x="3" y="145"/>
                    <a:pt x="6" y="147"/>
                    <a:pt x="8" y="149"/>
                  </a:cubicBezTo>
                  <a:cubicBezTo>
                    <a:pt x="15" y="137"/>
                    <a:pt x="22" y="124"/>
                    <a:pt x="30" y="112"/>
                  </a:cubicBezTo>
                  <a:cubicBezTo>
                    <a:pt x="40" y="94"/>
                    <a:pt x="50" y="76"/>
                    <a:pt x="61" y="5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10971863" y="3117402"/>
              <a:ext cx="255939" cy="521877"/>
            </a:xfrm>
            <a:custGeom>
              <a:rect b="b" l="l" r="r" t="t"/>
              <a:pathLst>
                <a:path extrusionOk="0" h="130" w="64">
                  <a:moveTo>
                    <a:pt x="2" y="6"/>
                  </a:moveTo>
                  <a:cubicBezTo>
                    <a:pt x="17" y="42"/>
                    <a:pt x="32" y="77"/>
                    <a:pt x="48" y="112"/>
                  </a:cubicBezTo>
                  <a:cubicBezTo>
                    <a:pt x="50" y="118"/>
                    <a:pt x="53" y="123"/>
                    <a:pt x="55" y="129"/>
                  </a:cubicBezTo>
                  <a:cubicBezTo>
                    <a:pt x="55" y="129"/>
                    <a:pt x="55" y="130"/>
                    <a:pt x="55" y="130"/>
                  </a:cubicBezTo>
                  <a:cubicBezTo>
                    <a:pt x="58" y="129"/>
                    <a:pt x="61" y="128"/>
                    <a:pt x="64" y="127"/>
                  </a:cubicBezTo>
                  <a:cubicBezTo>
                    <a:pt x="62" y="123"/>
                    <a:pt x="61" y="119"/>
                    <a:pt x="59" y="115"/>
                  </a:cubicBezTo>
                  <a:cubicBezTo>
                    <a:pt x="49" y="91"/>
                    <a:pt x="38" y="67"/>
                    <a:pt x="28" y="44"/>
                  </a:cubicBezTo>
                  <a:cubicBezTo>
                    <a:pt x="22" y="30"/>
                    <a:pt x="16" y="15"/>
                    <a:pt x="10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6" y="2"/>
                    <a:pt x="4" y="3"/>
                    <a:pt x="0" y="4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8746390" y="1761723"/>
              <a:ext cx="873794" cy="111974"/>
            </a:xfrm>
            <a:custGeom>
              <a:rect b="b" l="l" r="r" t="t"/>
              <a:pathLst>
                <a:path extrusionOk="0" h="28" w="218">
                  <a:moveTo>
                    <a:pt x="0" y="10"/>
                  </a:moveTo>
                  <a:cubicBezTo>
                    <a:pt x="72" y="16"/>
                    <a:pt x="145" y="22"/>
                    <a:pt x="217" y="28"/>
                  </a:cubicBezTo>
                  <a:cubicBezTo>
                    <a:pt x="217" y="27"/>
                    <a:pt x="217" y="27"/>
                    <a:pt x="217" y="26"/>
                  </a:cubicBezTo>
                  <a:cubicBezTo>
                    <a:pt x="217" y="23"/>
                    <a:pt x="217" y="20"/>
                    <a:pt x="218" y="18"/>
                  </a:cubicBezTo>
                  <a:cubicBezTo>
                    <a:pt x="217" y="18"/>
                    <a:pt x="216" y="18"/>
                    <a:pt x="215" y="18"/>
                  </a:cubicBezTo>
                  <a:cubicBezTo>
                    <a:pt x="195" y="16"/>
                    <a:pt x="175" y="15"/>
                    <a:pt x="156" y="13"/>
                  </a:cubicBezTo>
                  <a:cubicBezTo>
                    <a:pt x="136" y="12"/>
                    <a:pt x="117" y="10"/>
                    <a:pt x="98" y="9"/>
                  </a:cubicBezTo>
                  <a:cubicBezTo>
                    <a:pt x="67" y="6"/>
                    <a:pt x="36" y="3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5"/>
                    <a:pt x="1" y="8"/>
                    <a:pt x="0" y="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9868124" y="1925684"/>
              <a:ext cx="477888" cy="317925"/>
            </a:xfrm>
            <a:custGeom>
              <a:rect b="b" l="l" r="r" t="t"/>
              <a:pathLst>
                <a:path extrusionOk="0" h="79" w="119">
                  <a:moveTo>
                    <a:pt x="1" y="9"/>
                  </a:moveTo>
                  <a:cubicBezTo>
                    <a:pt x="21" y="22"/>
                    <a:pt x="42" y="35"/>
                    <a:pt x="62" y="48"/>
                  </a:cubicBezTo>
                  <a:cubicBezTo>
                    <a:pt x="78" y="58"/>
                    <a:pt x="94" y="68"/>
                    <a:pt x="111" y="78"/>
                  </a:cubicBezTo>
                  <a:cubicBezTo>
                    <a:pt x="111" y="78"/>
                    <a:pt x="112" y="79"/>
                    <a:pt x="113" y="79"/>
                  </a:cubicBezTo>
                  <a:cubicBezTo>
                    <a:pt x="114" y="76"/>
                    <a:pt x="116" y="73"/>
                    <a:pt x="119" y="71"/>
                  </a:cubicBezTo>
                  <a:cubicBezTo>
                    <a:pt x="116" y="70"/>
                    <a:pt x="113" y="69"/>
                    <a:pt x="110" y="67"/>
                  </a:cubicBezTo>
                  <a:cubicBezTo>
                    <a:pt x="75" y="44"/>
                    <a:pt x="40" y="23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3" y="3"/>
                    <a:pt x="2" y="6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10246035" y="3699265"/>
              <a:ext cx="495883" cy="417902"/>
            </a:xfrm>
            <a:custGeom>
              <a:rect b="b" l="l" r="r" t="t"/>
              <a:pathLst>
                <a:path extrusionOk="0" h="104" w="124">
                  <a:moveTo>
                    <a:pt x="8" y="1"/>
                  </a:moveTo>
                  <a:cubicBezTo>
                    <a:pt x="7" y="1"/>
                    <a:pt x="7" y="0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8" y="13"/>
                    <a:pt x="15" y="19"/>
                    <a:pt x="22" y="25"/>
                  </a:cubicBezTo>
                  <a:cubicBezTo>
                    <a:pt x="54" y="51"/>
                    <a:pt x="85" y="76"/>
                    <a:pt x="116" y="102"/>
                  </a:cubicBezTo>
                  <a:cubicBezTo>
                    <a:pt x="117" y="103"/>
                    <a:pt x="117" y="103"/>
                    <a:pt x="118" y="104"/>
                  </a:cubicBezTo>
                  <a:cubicBezTo>
                    <a:pt x="119" y="101"/>
                    <a:pt x="121" y="98"/>
                    <a:pt x="124" y="96"/>
                  </a:cubicBezTo>
                  <a:cubicBezTo>
                    <a:pt x="124" y="96"/>
                    <a:pt x="123" y="96"/>
                    <a:pt x="123" y="96"/>
                  </a:cubicBezTo>
                  <a:cubicBezTo>
                    <a:pt x="85" y="64"/>
                    <a:pt x="46" y="32"/>
                    <a:pt x="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7768620" y="3667273"/>
              <a:ext cx="1205716" cy="973770"/>
            </a:xfrm>
            <a:custGeom>
              <a:rect b="b" l="l" r="r" t="t"/>
              <a:pathLst>
                <a:path extrusionOk="0" h="243" w="301">
                  <a:moveTo>
                    <a:pt x="105" y="179"/>
                  </a:moveTo>
                  <a:cubicBezTo>
                    <a:pt x="105" y="177"/>
                    <a:pt x="106" y="175"/>
                    <a:pt x="108" y="174"/>
                  </a:cubicBezTo>
                  <a:cubicBezTo>
                    <a:pt x="153" y="149"/>
                    <a:pt x="199" y="124"/>
                    <a:pt x="244" y="99"/>
                  </a:cubicBezTo>
                  <a:cubicBezTo>
                    <a:pt x="263" y="89"/>
                    <a:pt x="282" y="79"/>
                    <a:pt x="301" y="69"/>
                  </a:cubicBezTo>
                  <a:cubicBezTo>
                    <a:pt x="299" y="66"/>
                    <a:pt x="297" y="63"/>
                    <a:pt x="296" y="60"/>
                  </a:cubicBezTo>
                  <a:cubicBezTo>
                    <a:pt x="296" y="60"/>
                    <a:pt x="296" y="61"/>
                    <a:pt x="296" y="61"/>
                  </a:cubicBezTo>
                  <a:cubicBezTo>
                    <a:pt x="281" y="68"/>
                    <a:pt x="267" y="76"/>
                    <a:pt x="252" y="84"/>
                  </a:cubicBezTo>
                  <a:cubicBezTo>
                    <a:pt x="230" y="96"/>
                    <a:pt x="208" y="108"/>
                    <a:pt x="186" y="120"/>
                  </a:cubicBezTo>
                  <a:cubicBezTo>
                    <a:pt x="162" y="133"/>
                    <a:pt x="138" y="146"/>
                    <a:pt x="115" y="159"/>
                  </a:cubicBezTo>
                  <a:cubicBezTo>
                    <a:pt x="111" y="161"/>
                    <a:pt x="107" y="163"/>
                    <a:pt x="103" y="165"/>
                  </a:cubicBezTo>
                  <a:cubicBezTo>
                    <a:pt x="100" y="139"/>
                    <a:pt x="97" y="113"/>
                    <a:pt x="93" y="87"/>
                  </a:cubicBezTo>
                  <a:cubicBezTo>
                    <a:pt x="90" y="63"/>
                    <a:pt x="87" y="39"/>
                    <a:pt x="83" y="15"/>
                  </a:cubicBezTo>
                  <a:cubicBezTo>
                    <a:pt x="83" y="10"/>
                    <a:pt x="82" y="6"/>
                    <a:pt x="82" y="1"/>
                  </a:cubicBezTo>
                  <a:cubicBezTo>
                    <a:pt x="82" y="1"/>
                    <a:pt x="82" y="1"/>
                    <a:pt x="82" y="0"/>
                  </a:cubicBezTo>
                  <a:cubicBezTo>
                    <a:pt x="79" y="1"/>
                    <a:pt x="75" y="2"/>
                    <a:pt x="72" y="2"/>
                  </a:cubicBezTo>
                  <a:cubicBezTo>
                    <a:pt x="72" y="2"/>
                    <a:pt x="72" y="3"/>
                    <a:pt x="72" y="3"/>
                  </a:cubicBezTo>
                  <a:cubicBezTo>
                    <a:pt x="74" y="19"/>
                    <a:pt x="76" y="34"/>
                    <a:pt x="78" y="50"/>
                  </a:cubicBezTo>
                  <a:cubicBezTo>
                    <a:pt x="82" y="74"/>
                    <a:pt x="85" y="99"/>
                    <a:pt x="88" y="123"/>
                  </a:cubicBezTo>
                  <a:cubicBezTo>
                    <a:pt x="90" y="139"/>
                    <a:pt x="92" y="154"/>
                    <a:pt x="94" y="170"/>
                  </a:cubicBezTo>
                  <a:cubicBezTo>
                    <a:pt x="63" y="187"/>
                    <a:pt x="32" y="204"/>
                    <a:pt x="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" y="224"/>
                    <a:pt x="3" y="227"/>
                    <a:pt x="5" y="230"/>
                  </a:cubicBezTo>
                  <a:cubicBezTo>
                    <a:pt x="35" y="214"/>
                    <a:pt x="65" y="197"/>
                    <a:pt x="96" y="181"/>
                  </a:cubicBezTo>
                  <a:cubicBezTo>
                    <a:pt x="98" y="202"/>
                    <a:pt x="101" y="222"/>
                    <a:pt x="104" y="243"/>
                  </a:cubicBezTo>
                  <a:cubicBezTo>
                    <a:pt x="107" y="242"/>
                    <a:pt x="110" y="241"/>
                    <a:pt x="113" y="241"/>
                  </a:cubicBezTo>
                  <a:cubicBezTo>
                    <a:pt x="113" y="241"/>
                    <a:pt x="113" y="241"/>
                    <a:pt x="113" y="240"/>
                  </a:cubicBezTo>
                  <a:cubicBezTo>
                    <a:pt x="110" y="220"/>
                    <a:pt x="108" y="199"/>
                    <a:pt x="105" y="1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10290025" y="3133398"/>
              <a:ext cx="837803" cy="919782"/>
            </a:xfrm>
            <a:custGeom>
              <a:rect b="b" l="l" r="r" t="t"/>
              <a:pathLst>
                <a:path extrusionOk="0" h="229" w="209">
                  <a:moveTo>
                    <a:pt x="156" y="141"/>
                  </a:moveTo>
                  <a:cubicBezTo>
                    <a:pt x="152" y="141"/>
                    <a:pt x="152" y="139"/>
                    <a:pt x="152" y="136"/>
                  </a:cubicBezTo>
                  <a:cubicBezTo>
                    <a:pt x="154" y="107"/>
                    <a:pt x="157" y="78"/>
                    <a:pt x="159" y="50"/>
                  </a:cubicBezTo>
                  <a:cubicBezTo>
                    <a:pt x="160" y="33"/>
                    <a:pt x="162" y="17"/>
                    <a:pt x="163" y="1"/>
                  </a:cubicBezTo>
                  <a:cubicBezTo>
                    <a:pt x="162" y="1"/>
                    <a:pt x="161" y="1"/>
                    <a:pt x="160" y="1"/>
                  </a:cubicBezTo>
                  <a:cubicBezTo>
                    <a:pt x="158" y="1"/>
                    <a:pt x="156" y="1"/>
                    <a:pt x="153" y="0"/>
                  </a:cubicBezTo>
                  <a:cubicBezTo>
                    <a:pt x="150" y="46"/>
                    <a:pt x="146" y="92"/>
                    <a:pt x="142" y="139"/>
                  </a:cubicBezTo>
                  <a:cubicBezTo>
                    <a:pt x="95" y="134"/>
                    <a:pt x="48" y="128"/>
                    <a:pt x="2" y="122"/>
                  </a:cubicBezTo>
                  <a:cubicBezTo>
                    <a:pt x="2" y="125"/>
                    <a:pt x="1" y="128"/>
                    <a:pt x="0" y="131"/>
                  </a:cubicBezTo>
                  <a:cubicBezTo>
                    <a:pt x="9" y="132"/>
                    <a:pt x="18" y="133"/>
                    <a:pt x="26" y="134"/>
                  </a:cubicBezTo>
                  <a:cubicBezTo>
                    <a:pt x="41" y="136"/>
                    <a:pt x="55" y="138"/>
                    <a:pt x="69" y="140"/>
                  </a:cubicBezTo>
                  <a:cubicBezTo>
                    <a:pt x="81" y="141"/>
                    <a:pt x="93" y="143"/>
                    <a:pt x="105" y="144"/>
                  </a:cubicBezTo>
                  <a:cubicBezTo>
                    <a:pt x="116" y="146"/>
                    <a:pt x="127" y="147"/>
                    <a:pt x="138" y="148"/>
                  </a:cubicBezTo>
                  <a:cubicBezTo>
                    <a:pt x="141" y="148"/>
                    <a:pt x="142" y="149"/>
                    <a:pt x="142" y="152"/>
                  </a:cubicBezTo>
                  <a:cubicBezTo>
                    <a:pt x="140" y="173"/>
                    <a:pt x="138" y="195"/>
                    <a:pt x="136" y="216"/>
                  </a:cubicBezTo>
                  <a:cubicBezTo>
                    <a:pt x="136" y="219"/>
                    <a:pt x="136" y="222"/>
                    <a:pt x="136" y="226"/>
                  </a:cubicBezTo>
                  <a:cubicBezTo>
                    <a:pt x="136" y="227"/>
                    <a:pt x="135" y="227"/>
                    <a:pt x="135" y="228"/>
                  </a:cubicBezTo>
                  <a:cubicBezTo>
                    <a:pt x="136" y="228"/>
                    <a:pt x="136" y="228"/>
                    <a:pt x="137" y="228"/>
                  </a:cubicBezTo>
                  <a:cubicBezTo>
                    <a:pt x="140" y="228"/>
                    <a:pt x="142" y="228"/>
                    <a:pt x="145" y="229"/>
                  </a:cubicBezTo>
                  <a:cubicBezTo>
                    <a:pt x="147" y="203"/>
                    <a:pt x="149" y="177"/>
                    <a:pt x="151" y="150"/>
                  </a:cubicBezTo>
                  <a:cubicBezTo>
                    <a:pt x="168" y="152"/>
                    <a:pt x="184" y="154"/>
                    <a:pt x="200" y="156"/>
                  </a:cubicBezTo>
                  <a:cubicBezTo>
                    <a:pt x="203" y="156"/>
                    <a:pt x="205" y="156"/>
                    <a:pt x="207" y="157"/>
                  </a:cubicBezTo>
                  <a:cubicBezTo>
                    <a:pt x="207" y="154"/>
                    <a:pt x="208" y="151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191" y="145"/>
                    <a:pt x="174" y="143"/>
                    <a:pt x="156" y="14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0911" y="2299596"/>
              <a:ext cx="1291695" cy="777817"/>
            </a:xfrm>
            <a:custGeom>
              <a:rect b="b" l="l" r="r" t="t"/>
              <a:pathLst>
                <a:path extrusionOk="0" h="194" w="322">
                  <a:moveTo>
                    <a:pt x="153" y="193"/>
                  </a:moveTo>
                  <a:cubicBezTo>
                    <a:pt x="154" y="193"/>
                    <a:pt x="154" y="193"/>
                    <a:pt x="155" y="193"/>
                  </a:cubicBezTo>
                  <a:cubicBezTo>
                    <a:pt x="158" y="193"/>
                    <a:pt x="160" y="193"/>
                    <a:pt x="163" y="194"/>
                  </a:cubicBezTo>
                  <a:cubicBezTo>
                    <a:pt x="164" y="185"/>
                    <a:pt x="164" y="176"/>
                    <a:pt x="165" y="167"/>
                  </a:cubicBezTo>
                  <a:cubicBezTo>
                    <a:pt x="166" y="160"/>
                    <a:pt x="167" y="152"/>
                    <a:pt x="167" y="145"/>
                  </a:cubicBezTo>
                  <a:cubicBezTo>
                    <a:pt x="167" y="141"/>
                    <a:pt x="168" y="139"/>
                    <a:pt x="172" y="138"/>
                  </a:cubicBezTo>
                  <a:cubicBezTo>
                    <a:pt x="185" y="134"/>
                    <a:pt x="198" y="130"/>
                    <a:pt x="211" y="126"/>
                  </a:cubicBezTo>
                  <a:cubicBezTo>
                    <a:pt x="226" y="122"/>
                    <a:pt x="240" y="117"/>
                    <a:pt x="254" y="113"/>
                  </a:cubicBezTo>
                  <a:cubicBezTo>
                    <a:pt x="275" y="107"/>
                    <a:pt x="295" y="100"/>
                    <a:pt x="316" y="94"/>
                  </a:cubicBezTo>
                  <a:cubicBezTo>
                    <a:pt x="318" y="93"/>
                    <a:pt x="320" y="93"/>
                    <a:pt x="322" y="92"/>
                  </a:cubicBezTo>
                  <a:cubicBezTo>
                    <a:pt x="320" y="89"/>
                    <a:pt x="319" y="86"/>
                    <a:pt x="319" y="83"/>
                  </a:cubicBezTo>
                  <a:cubicBezTo>
                    <a:pt x="291" y="91"/>
                    <a:pt x="263" y="100"/>
                    <a:pt x="235" y="109"/>
                  </a:cubicBezTo>
                  <a:cubicBezTo>
                    <a:pt x="215" y="115"/>
                    <a:pt x="195" y="122"/>
                    <a:pt x="174" y="128"/>
                  </a:cubicBezTo>
                  <a:cubicBezTo>
                    <a:pt x="173" y="128"/>
                    <a:pt x="171" y="129"/>
                    <a:pt x="169" y="129"/>
                  </a:cubicBezTo>
                  <a:cubicBezTo>
                    <a:pt x="169" y="120"/>
                    <a:pt x="170" y="111"/>
                    <a:pt x="171" y="103"/>
                  </a:cubicBezTo>
                  <a:cubicBezTo>
                    <a:pt x="172" y="84"/>
                    <a:pt x="174" y="65"/>
                    <a:pt x="176" y="45"/>
                  </a:cubicBezTo>
                  <a:cubicBezTo>
                    <a:pt x="177" y="31"/>
                    <a:pt x="178" y="16"/>
                    <a:pt x="180" y="2"/>
                  </a:cubicBezTo>
                  <a:cubicBezTo>
                    <a:pt x="180" y="2"/>
                    <a:pt x="179" y="2"/>
                    <a:pt x="178" y="2"/>
                  </a:cubicBezTo>
                  <a:cubicBezTo>
                    <a:pt x="175" y="2"/>
                    <a:pt x="172" y="1"/>
                    <a:pt x="169" y="0"/>
                  </a:cubicBezTo>
                  <a:cubicBezTo>
                    <a:pt x="169" y="2"/>
                    <a:pt x="170" y="3"/>
                    <a:pt x="170" y="4"/>
                  </a:cubicBezTo>
                  <a:cubicBezTo>
                    <a:pt x="170" y="6"/>
                    <a:pt x="170" y="9"/>
                    <a:pt x="170" y="11"/>
                  </a:cubicBezTo>
                  <a:cubicBezTo>
                    <a:pt x="166" y="51"/>
                    <a:pt x="162" y="90"/>
                    <a:pt x="159" y="129"/>
                  </a:cubicBezTo>
                  <a:cubicBezTo>
                    <a:pt x="159" y="133"/>
                    <a:pt x="157" y="133"/>
                    <a:pt x="154" y="134"/>
                  </a:cubicBezTo>
                  <a:cubicBezTo>
                    <a:pt x="137" y="140"/>
                    <a:pt x="120" y="145"/>
                    <a:pt x="102" y="150"/>
                  </a:cubicBezTo>
                  <a:cubicBezTo>
                    <a:pt x="79" y="157"/>
                    <a:pt x="55" y="165"/>
                    <a:pt x="32" y="172"/>
                  </a:cubicBezTo>
                  <a:cubicBezTo>
                    <a:pt x="21" y="175"/>
                    <a:pt x="11" y="179"/>
                    <a:pt x="0" y="182"/>
                  </a:cubicBezTo>
                  <a:cubicBezTo>
                    <a:pt x="2" y="185"/>
                    <a:pt x="3" y="188"/>
                    <a:pt x="3" y="191"/>
                  </a:cubicBezTo>
                  <a:cubicBezTo>
                    <a:pt x="54" y="175"/>
                    <a:pt x="106" y="159"/>
                    <a:pt x="158" y="143"/>
                  </a:cubicBezTo>
                  <a:cubicBezTo>
                    <a:pt x="156" y="160"/>
                    <a:pt x="155" y="177"/>
                    <a:pt x="153" y="1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7262741" y="2681505"/>
              <a:ext cx="597859" cy="467889"/>
            </a:xfrm>
            <a:custGeom>
              <a:rect b="b" l="l" r="r" t="t"/>
              <a:pathLst>
                <a:path extrusionOk="0" h="117" w="149">
                  <a:moveTo>
                    <a:pt x="53" y="80"/>
                  </a:moveTo>
                  <a:cubicBezTo>
                    <a:pt x="85" y="56"/>
                    <a:pt x="116" y="32"/>
                    <a:pt x="147" y="8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6" y="5"/>
                    <a:pt x="144" y="3"/>
                    <a:pt x="143" y="0"/>
                  </a:cubicBezTo>
                  <a:cubicBezTo>
                    <a:pt x="95" y="36"/>
                    <a:pt x="48" y="73"/>
                    <a:pt x="0" y="109"/>
                  </a:cubicBezTo>
                  <a:cubicBezTo>
                    <a:pt x="3" y="111"/>
                    <a:pt x="5" y="114"/>
                    <a:pt x="6" y="117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22" y="104"/>
                    <a:pt x="38" y="92"/>
                    <a:pt x="53" y="8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7"/>
            <p:cNvSpPr/>
            <p:nvPr/>
          </p:nvSpPr>
          <p:spPr>
            <a:xfrm>
              <a:off x="8922348" y="3351347"/>
              <a:ext cx="147965" cy="375911"/>
            </a:xfrm>
            <a:custGeom>
              <a:rect b="b" l="l" r="r" t="t"/>
              <a:pathLst>
                <a:path extrusionOk="0" h="94" w="37">
                  <a:moveTo>
                    <a:pt x="1" y="4"/>
                  </a:moveTo>
                  <a:cubicBezTo>
                    <a:pt x="6" y="22"/>
                    <a:pt x="11" y="40"/>
                    <a:pt x="17" y="58"/>
                  </a:cubicBezTo>
                  <a:cubicBezTo>
                    <a:pt x="20" y="71"/>
                    <a:pt x="24" y="83"/>
                    <a:pt x="27" y="94"/>
                  </a:cubicBezTo>
                  <a:cubicBezTo>
                    <a:pt x="30" y="92"/>
                    <a:pt x="34" y="92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1" y="72"/>
                    <a:pt x="25" y="52"/>
                    <a:pt x="19" y="33"/>
                  </a:cubicBezTo>
                  <a:cubicBezTo>
                    <a:pt x="16" y="22"/>
                    <a:pt x="13" y="1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7" y="2"/>
                    <a:pt x="4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9002329" y="2809475"/>
              <a:ext cx="409904" cy="335921"/>
            </a:xfrm>
            <a:custGeom>
              <a:rect b="b" l="l" r="r" t="t"/>
              <a:pathLst>
                <a:path extrusionOk="0" h="84" w="102">
                  <a:moveTo>
                    <a:pt x="92" y="3"/>
                  </a:moveTo>
                  <a:cubicBezTo>
                    <a:pt x="62" y="27"/>
                    <a:pt x="31" y="51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4" y="81"/>
                    <a:pt x="6" y="84"/>
                  </a:cubicBezTo>
                  <a:cubicBezTo>
                    <a:pt x="14" y="78"/>
                    <a:pt x="21" y="71"/>
                    <a:pt x="29" y="65"/>
                  </a:cubicBezTo>
                  <a:cubicBezTo>
                    <a:pt x="53" y="46"/>
                    <a:pt x="76" y="28"/>
                    <a:pt x="99" y="9"/>
                  </a:cubicBezTo>
                  <a:cubicBezTo>
                    <a:pt x="100" y="8"/>
                    <a:pt x="101" y="8"/>
                    <a:pt x="102" y="8"/>
                  </a:cubicBezTo>
                  <a:cubicBezTo>
                    <a:pt x="99" y="5"/>
                    <a:pt x="97" y="3"/>
                    <a:pt x="95" y="0"/>
                  </a:cubicBezTo>
                  <a:cubicBezTo>
                    <a:pt x="95" y="1"/>
                    <a:pt x="94" y="2"/>
                    <a:pt x="92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10254033" y="3069414"/>
              <a:ext cx="579863" cy="477888"/>
            </a:xfrm>
            <a:custGeom>
              <a:rect b="b" l="l" r="r" t="t"/>
              <a:pathLst>
                <a:path extrusionOk="0" h="119" w="145">
                  <a:moveTo>
                    <a:pt x="78" y="49"/>
                  </a:moveTo>
                  <a:cubicBezTo>
                    <a:pt x="53" y="70"/>
                    <a:pt x="27" y="90"/>
                    <a:pt x="1" y="111"/>
                  </a:cubicBezTo>
                  <a:cubicBezTo>
                    <a:pt x="1" y="111"/>
                    <a:pt x="0" y="111"/>
                    <a:pt x="0" y="112"/>
                  </a:cubicBezTo>
                  <a:cubicBezTo>
                    <a:pt x="2" y="114"/>
                    <a:pt x="4" y="116"/>
                    <a:pt x="6" y="119"/>
                  </a:cubicBezTo>
                  <a:cubicBezTo>
                    <a:pt x="7" y="118"/>
                    <a:pt x="8" y="117"/>
                    <a:pt x="10" y="116"/>
                  </a:cubicBezTo>
                  <a:cubicBezTo>
                    <a:pt x="55" y="80"/>
                    <a:pt x="100" y="44"/>
                    <a:pt x="144" y="8"/>
                  </a:cubicBezTo>
                  <a:cubicBezTo>
                    <a:pt x="145" y="8"/>
                    <a:pt x="145" y="8"/>
                    <a:pt x="145" y="7"/>
                  </a:cubicBezTo>
                  <a:cubicBezTo>
                    <a:pt x="143" y="5"/>
                    <a:pt x="141" y="3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9" y="16"/>
                    <a:pt x="99" y="33"/>
                    <a:pt x="78" y="4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8184522" y="3555299"/>
              <a:ext cx="773818" cy="275935"/>
            </a:xfrm>
            <a:custGeom>
              <a:rect b="b" l="l" r="r" t="t"/>
              <a:pathLst>
                <a:path extrusionOk="0" h="69" w="193">
                  <a:moveTo>
                    <a:pt x="85" y="26"/>
                  </a:moveTo>
                  <a:cubicBezTo>
                    <a:pt x="69" y="21"/>
                    <a:pt x="53" y="16"/>
                    <a:pt x="37" y="10"/>
                  </a:cubicBezTo>
                  <a:cubicBezTo>
                    <a:pt x="26" y="7"/>
                    <a:pt x="15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3"/>
                    <a:pt x="2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8" y="14"/>
                    <a:pt x="34" y="20"/>
                    <a:pt x="51" y="25"/>
                  </a:cubicBezTo>
                  <a:cubicBezTo>
                    <a:pt x="70" y="31"/>
                    <a:pt x="90" y="37"/>
                    <a:pt x="110" y="43"/>
                  </a:cubicBezTo>
                  <a:cubicBezTo>
                    <a:pt x="130" y="50"/>
                    <a:pt x="149" y="56"/>
                    <a:pt x="168" y="62"/>
                  </a:cubicBezTo>
                  <a:cubicBezTo>
                    <a:pt x="176" y="64"/>
                    <a:pt x="183" y="67"/>
                    <a:pt x="190" y="69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91" y="66"/>
                    <a:pt x="192" y="63"/>
                    <a:pt x="193" y="60"/>
                  </a:cubicBezTo>
                  <a:cubicBezTo>
                    <a:pt x="177" y="55"/>
                    <a:pt x="162" y="50"/>
                    <a:pt x="146" y="45"/>
                  </a:cubicBezTo>
                  <a:cubicBezTo>
                    <a:pt x="125" y="38"/>
                    <a:pt x="105" y="32"/>
                    <a:pt x="85" y="2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7382712" y="1793715"/>
              <a:ext cx="1091742" cy="341920"/>
            </a:xfrm>
            <a:custGeom>
              <a:rect b="b" l="l" r="r" t="t"/>
              <a:pathLst>
                <a:path extrusionOk="0" h="85" w="272">
                  <a:moveTo>
                    <a:pt x="76" y="65"/>
                  </a:moveTo>
                  <a:cubicBezTo>
                    <a:pt x="98" y="58"/>
                    <a:pt x="121" y="52"/>
                    <a:pt x="143" y="46"/>
                  </a:cubicBezTo>
                  <a:cubicBezTo>
                    <a:pt x="168" y="39"/>
                    <a:pt x="194" y="31"/>
                    <a:pt x="219" y="24"/>
                  </a:cubicBezTo>
                  <a:cubicBezTo>
                    <a:pt x="234" y="20"/>
                    <a:pt x="250" y="15"/>
                    <a:pt x="265" y="11"/>
                  </a:cubicBezTo>
                  <a:cubicBezTo>
                    <a:pt x="267" y="10"/>
                    <a:pt x="269" y="10"/>
                    <a:pt x="271" y="9"/>
                  </a:cubicBezTo>
                  <a:cubicBezTo>
                    <a:pt x="271" y="9"/>
                    <a:pt x="272" y="9"/>
                    <a:pt x="272" y="9"/>
                  </a:cubicBezTo>
                  <a:cubicBezTo>
                    <a:pt x="271" y="6"/>
                    <a:pt x="270" y="3"/>
                    <a:pt x="270" y="0"/>
                  </a:cubicBezTo>
                  <a:cubicBezTo>
                    <a:pt x="270" y="0"/>
                    <a:pt x="270" y="0"/>
                    <a:pt x="269" y="0"/>
                  </a:cubicBezTo>
                  <a:cubicBezTo>
                    <a:pt x="261" y="2"/>
                    <a:pt x="254" y="4"/>
                    <a:pt x="246" y="7"/>
                  </a:cubicBezTo>
                  <a:cubicBezTo>
                    <a:pt x="226" y="12"/>
                    <a:pt x="207" y="18"/>
                    <a:pt x="188" y="23"/>
                  </a:cubicBezTo>
                  <a:cubicBezTo>
                    <a:pt x="174" y="27"/>
                    <a:pt x="159" y="31"/>
                    <a:pt x="145" y="36"/>
                  </a:cubicBezTo>
                  <a:cubicBezTo>
                    <a:pt x="126" y="41"/>
                    <a:pt x="107" y="46"/>
                    <a:pt x="88" y="52"/>
                  </a:cubicBezTo>
                  <a:cubicBezTo>
                    <a:pt x="75" y="55"/>
                    <a:pt x="14" y="73"/>
                    <a:pt x="0" y="74"/>
                  </a:cubicBezTo>
                  <a:cubicBezTo>
                    <a:pt x="2" y="78"/>
                    <a:pt x="3" y="81"/>
                    <a:pt x="4" y="85"/>
                  </a:cubicBezTo>
                  <a:cubicBezTo>
                    <a:pt x="18" y="80"/>
                    <a:pt x="61" y="69"/>
                    <a:pt x="76" y="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6830843" y="3339350"/>
              <a:ext cx="295930" cy="631851"/>
            </a:xfrm>
            <a:custGeom>
              <a:rect b="b" l="l" r="r" t="t"/>
              <a:pathLst>
                <a:path extrusionOk="0" h="158" w="74">
                  <a:moveTo>
                    <a:pt x="39" y="87"/>
                  </a:moveTo>
                  <a:cubicBezTo>
                    <a:pt x="48" y="65"/>
                    <a:pt x="57" y="43"/>
                    <a:pt x="66" y="22"/>
                  </a:cubicBezTo>
                  <a:cubicBezTo>
                    <a:pt x="69" y="16"/>
                    <a:pt x="71" y="11"/>
                    <a:pt x="73" y="5"/>
                  </a:cubicBezTo>
                  <a:cubicBezTo>
                    <a:pt x="73" y="5"/>
                    <a:pt x="73" y="5"/>
                    <a:pt x="74" y="4"/>
                  </a:cubicBezTo>
                  <a:cubicBezTo>
                    <a:pt x="70" y="3"/>
                    <a:pt x="67" y="2"/>
                    <a:pt x="64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5" y="23"/>
                    <a:pt x="45" y="45"/>
                    <a:pt x="36" y="67"/>
                  </a:cubicBezTo>
                  <a:cubicBezTo>
                    <a:pt x="30" y="82"/>
                    <a:pt x="24" y="98"/>
                    <a:pt x="17" y="113"/>
                  </a:cubicBezTo>
                  <a:cubicBezTo>
                    <a:pt x="12" y="127"/>
                    <a:pt x="6" y="141"/>
                    <a:pt x="0" y="154"/>
                  </a:cubicBezTo>
                  <a:cubicBezTo>
                    <a:pt x="3" y="155"/>
                    <a:pt x="6" y="156"/>
                    <a:pt x="9" y="158"/>
                  </a:cubicBezTo>
                  <a:cubicBezTo>
                    <a:pt x="9" y="155"/>
                    <a:pt x="10" y="153"/>
                    <a:pt x="12" y="150"/>
                  </a:cubicBezTo>
                  <a:cubicBezTo>
                    <a:pt x="21" y="129"/>
                    <a:pt x="30" y="108"/>
                    <a:pt x="39" y="8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7298732" y="1861699"/>
              <a:ext cx="3011288" cy="1585626"/>
            </a:xfrm>
            <a:custGeom>
              <a:rect b="b" l="l" r="r" t="t"/>
              <a:pathLst>
                <a:path extrusionOk="0" h="395" w="751">
                  <a:moveTo>
                    <a:pt x="183" y="156"/>
                  </a:moveTo>
                  <a:cubicBezTo>
                    <a:pt x="186" y="157"/>
                    <a:pt x="188" y="159"/>
                    <a:pt x="191" y="161"/>
                  </a:cubicBezTo>
                  <a:cubicBezTo>
                    <a:pt x="191" y="161"/>
                    <a:pt x="191" y="160"/>
                    <a:pt x="191" y="160"/>
                  </a:cubicBezTo>
                  <a:cubicBezTo>
                    <a:pt x="209" y="137"/>
                    <a:pt x="226" y="115"/>
                    <a:pt x="244" y="93"/>
                  </a:cubicBezTo>
                  <a:cubicBezTo>
                    <a:pt x="244" y="91"/>
                    <a:pt x="247" y="91"/>
                    <a:pt x="248" y="91"/>
                  </a:cubicBezTo>
                  <a:cubicBezTo>
                    <a:pt x="276" y="92"/>
                    <a:pt x="305" y="93"/>
                    <a:pt x="333" y="94"/>
                  </a:cubicBezTo>
                  <a:cubicBezTo>
                    <a:pt x="346" y="95"/>
                    <a:pt x="360" y="96"/>
                    <a:pt x="373" y="96"/>
                  </a:cubicBezTo>
                  <a:cubicBezTo>
                    <a:pt x="392" y="97"/>
                    <a:pt x="411" y="98"/>
                    <a:pt x="430" y="99"/>
                  </a:cubicBezTo>
                  <a:cubicBezTo>
                    <a:pt x="432" y="99"/>
                    <a:pt x="434" y="100"/>
                    <a:pt x="436" y="102"/>
                  </a:cubicBezTo>
                  <a:cubicBezTo>
                    <a:pt x="446" y="113"/>
                    <a:pt x="457" y="124"/>
                    <a:pt x="468" y="136"/>
                  </a:cubicBezTo>
                  <a:cubicBezTo>
                    <a:pt x="428" y="175"/>
                    <a:pt x="388" y="214"/>
                    <a:pt x="348" y="253"/>
                  </a:cubicBezTo>
                  <a:cubicBezTo>
                    <a:pt x="345" y="256"/>
                    <a:pt x="341" y="257"/>
                    <a:pt x="337" y="257"/>
                  </a:cubicBezTo>
                  <a:cubicBezTo>
                    <a:pt x="325" y="260"/>
                    <a:pt x="313" y="262"/>
                    <a:pt x="302" y="264"/>
                  </a:cubicBezTo>
                  <a:cubicBezTo>
                    <a:pt x="299" y="265"/>
                    <a:pt x="296" y="265"/>
                    <a:pt x="293" y="263"/>
                  </a:cubicBezTo>
                  <a:cubicBezTo>
                    <a:pt x="266" y="246"/>
                    <a:pt x="239" y="228"/>
                    <a:pt x="212" y="210"/>
                  </a:cubicBezTo>
                  <a:cubicBezTo>
                    <a:pt x="208" y="208"/>
                    <a:pt x="205" y="206"/>
                    <a:pt x="202" y="203"/>
                  </a:cubicBezTo>
                  <a:cubicBezTo>
                    <a:pt x="200" y="202"/>
                    <a:pt x="199" y="202"/>
                    <a:pt x="198" y="201"/>
                  </a:cubicBezTo>
                  <a:cubicBezTo>
                    <a:pt x="197" y="204"/>
                    <a:pt x="195" y="207"/>
                    <a:pt x="193" y="209"/>
                  </a:cubicBezTo>
                  <a:cubicBezTo>
                    <a:pt x="193" y="209"/>
                    <a:pt x="193" y="209"/>
                    <a:pt x="194" y="209"/>
                  </a:cubicBezTo>
                  <a:cubicBezTo>
                    <a:pt x="214" y="223"/>
                    <a:pt x="235" y="236"/>
                    <a:pt x="256" y="250"/>
                  </a:cubicBezTo>
                  <a:cubicBezTo>
                    <a:pt x="265" y="256"/>
                    <a:pt x="273" y="262"/>
                    <a:pt x="282" y="267"/>
                  </a:cubicBezTo>
                  <a:cubicBezTo>
                    <a:pt x="282" y="268"/>
                    <a:pt x="282" y="268"/>
                    <a:pt x="282" y="269"/>
                  </a:cubicBezTo>
                  <a:cubicBezTo>
                    <a:pt x="249" y="275"/>
                    <a:pt x="215" y="282"/>
                    <a:pt x="181" y="289"/>
                  </a:cubicBezTo>
                  <a:cubicBezTo>
                    <a:pt x="179" y="266"/>
                    <a:pt x="176" y="244"/>
                    <a:pt x="174" y="222"/>
                  </a:cubicBezTo>
                  <a:cubicBezTo>
                    <a:pt x="171" y="222"/>
                    <a:pt x="168" y="223"/>
                    <a:pt x="165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3"/>
                    <a:pt x="165" y="224"/>
                    <a:pt x="165" y="224"/>
                  </a:cubicBezTo>
                  <a:cubicBezTo>
                    <a:pt x="166" y="233"/>
                    <a:pt x="167" y="242"/>
                    <a:pt x="168" y="250"/>
                  </a:cubicBezTo>
                  <a:cubicBezTo>
                    <a:pt x="169" y="263"/>
                    <a:pt x="170" y="275"/>
                    <a:pt x="171" y="287"/>
                  </a:cubicBezTo>
                  <a:cubicBezTo>
                    <a:pt x="172" y="291"/>
                    <a:pt x="170" y="292"/>
                    <a:pt x="167" y="292"/>
                  </a:cubicBezTo>
                  <a:cubicBezTo>
                    <a:pt x="154" y="295"/>
                    <a:pt x="47" y="317"/>
                    <a:pt x="30" y="320"/>
                  </a:cubicBezTo>
                  <a:cubicBezTo>
                    <a:pt x="20" y="323"/>
                    <a:pt x="10" y="325"/>
                    <a:pt x="0" y="326"/>
                  </a:cubicBezTo>
                  <a:cubicBezTo>
                    <a:pt x="0" y="327"/>
                    <a:pt x="0" y="326"/>
                    <a:pt x="0" y="326"/>
                  </a:cubicBezTo>
                  <a:cubicBezTo>
                    <a:pt x="1" y="329"/>
                    <a:pt x="1" y="333"/>
                    <a:pt x="1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24" y="331"/>
                    <a:pt x="46" y="326"/>
                    <a:pt x="69" y="322"/>
                  </a:cubicBezTo>
                  <a:cubicBezTo>
                    <a:pt x="86" y="318"/>
                    <a:pt x="104" y="315"/>
                    <a:pt x="121" y="311"/>
                  </a:cubicBezTo>
                  <a:cubicBezTo>
                    <a:pt x="137" y="308"/>
                    <a:pt x="153" y="305"/>
                    <a:pt x="169" y="301"/>
                  </a:cubicBezTo>
                  <a:cubicBezTo>
                    <a:pt x="170" y="301"/>
                    <a:pt x="171" y="301"/>
                    <a:pt x="173" y="301"/>
                  </a:cubicBezTo>
                  <a:cubicBezTo>
                    <a:pt x="173" y="308"/>
                    <a:pt x="174" y="315"/>
                    <a:pt x="175" y="321"/>
                  </a:cubicBezTo>
                  <a:cubicBezTo>
                    <a:pt x="177" y="341"/>
                    <a:pt x="179" y="361"/>
                    <a:pt x="181" y="380"/>
                  </a:cubicBezTo>
                  <a:cubicBezTo>
                    <a:pt x="181" y="381"/>
                    <a:pt x="181" y="381"/>
                    <a:pt x="181" y="381"/>
                  </a:cubicBezTo>
                  <a:cubicBezTo>
                    <a:pt x="183" y="380"/>
                    <a:pt x="186" y="380"/>
                    <a:pt x="189" y="380"/>
                  </a:cubicBezTo>
                  <a:cubicBezTo>
                    <a:pt x="190" y="380"/>
                    <a:pt x="190" y="380"/>
                    <a:pt x="191" y="380"/>
                  </a:cubicBezTo>
                  <a:cubicBezTo>
                    <a:pt x="191" y="380"/>
                    <a:pt x="190" y="380"/>
                    <a:pt x="190" y="379"/>
                  </a:cubicBezTo>
                  <a:cubicBezTo>
                    <a:pt x="189" y="365"/>
                    <a:pt x="187" y="350"/>
                    <a:pt x="186" y="336"/>
                  </a:cubicBezTo>
                  <a:cubicBezTo>
                    <a:pt x="185" y="325"/>
                    <a:pt x="184" y="313"/>
                    <a:pt x="182" y="302"/>
                  </a:cubicBezTo>
                  <a:cubicBezTo>
                    <a:pt x="182" y="301"/>
                    <a:pt x="183" y="300"/>
                    <a:pt x="183" y="299"/>
                  </a:cubicBezTo>
                  <a:cubicBezTo>
                    <a:pt x="201" y="295"/>
                    <a:pt x="220" y="291"/>
                    <a:pt x="238" y="287"/>
                  </a:cubicBezTo>
                  <a:cubicBezTo>
                    <a:pt x="256" y="283"/>
                    <a:pt x="274" y="280"/>
                    <a:pt x="293" y="276"/>
                  </a:cubicBezTo>
                  <a:cubicBezTo>
                    <a:pt x="294" y="276"/>
                    <a:pt x="295" y="276"/>
                    <a:pt x="296" y="277"/>
                  </a:cubicBezTo>
                  <a:cubicBezTo>
                    <a:pt x="302" y="280"/>
                    <a:pt x="307" y="284"/>
                    <a:pt x="313" y="288"/>
                  </a:cubicBezTo>
                  <a:cubicBezTo>
                    <a:pt x="307" y="294"/>
                    <a:pt x="301" y="300"/>
                    <a:pt x="294" y="306"/>
                  </a:cubicBezTo>
                  <a:cubicBezTo>
                    <a:pt x="267" y="333"/>
                    <a:pt x="240" y="359"/>
                    <a:pt x="213" y="386"/>
                  </a:cubicBezTo>
                  <a:cubicBezTo>
                    <a:pt x="212" y="387"/>
                    <a:pt x="211" y="387"/>
                    <a:pt x="211" y="388"/>
                  </a:cubicBezTo>
                  <a:cubicBezTo>
                    <a:pt x="213" y="390"/>
                    <a:pt x="216" y="392"/>
                    <a:pt x="218" y="395"/>
                  </a:cubicBezTo>
                  <a:cubicBezTo>
                    <a:pt x="218" y="394"/>
                    <a:pt x="218" y="394"/>
                    <a:pt x="219" y="393"/>
                  </a:cubicBezTo>
                  <a:cubicBezTo>
                    <a:pt x="252" y="361"/>
                    <a:pt x="285" y="328"/>
                    <a:pt x="318" y="296"/>
                  </a:cubicBezTo>
                  <a:cubicBezTo>
                    <a:pt x="319" y="295"/>
                    <a:pt x="320" y="294"/>
                    <a:pt x="322" y="293"/>
                  </a:cubicBezTo>
                  <a:cubicBezTo>
                    <a:pt x="337" y="303"/>
                    <a:pt x="353" y="313"/>
                    <a:pt x="368" y="323"/>
                  </a:cubicBezTo>
                  <a:cubicBezTo>
                    <a:pt x="370" y="320"/>
                    <a:pt x="371" y="318"/>
                    <a:pt x="374" y="315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58" y="305"/>
                    <a:pt x="344" y="296"/>
                    <a:pt x="328" y="286"/>
                  </a:cubicBezTo>
                  <a:cubicBezTo>
                    <a:pt x="334" y="280"/>
                    <a:pt x="340" y="275"/>
                    <a:pt x="345" y="269"/>
                  </a:cubicBezTo>
                  <a:cubicBezTo>
                    <a:pt x="351" y="262"/>
                    <a:pt x="359" y="263"/>
                    <a:pt x="366" y="261"/>
                  </a:cubicBezTo>
                  <a:cubicBezTo>
                    <a:pt x="384" y="257"/>
                    <a:pt x="402" y="254"/>
                    <a:pt x="420" y="250"/>
                  </a:cubicBezTo>
                  <a:cubicBezTo>
                    <a:pt x="438" y="246"/>
                    <a:pt x="455" y="243"/>
                    <a:pt x="473" y="239"/>
                  </a:cubicBezTo>
                  <a:cubicBezTo>
                    <a:pt x="488" y="236"/>
                    <a:pt x="503" y="233"/>
                    <a:pt x="517" y="230"/>
                  </a:cubicBezTo>
                  <a:cubicBezTo>
                    <a:pt x="516" y="227"/>
                    <a:pt x="516" y="224"/>
                    <a:pt x="515" y="221"/>
                  </a:cubicBezTo>
                  <a:cubicBezTo>
                    <a:pt x="466" y="231"/>
                    <a:pt x="415" y="241"/>
                    <a:pt x="363" y="252"/>
                  </a:cubicBezTo>
                  <a:cubicBezTo>
                    <a:pt x="401" y="215"/>
                    <a:pt x="437" y="179"/>
                    <a:pt x="474" y="143"/>
                  </a:cubicBezTo>
                  <a:cubicBezTo>
                    <a:pt x="491" y="161"/>
                    <a:pt x="507" y="179"/>
                    <a:pt x="523" y="196"/>
                  </a:cubicBezTo>
                  <a:cubicBezTo>
                    <a:pt x="525" y="193"/>
                    <a:pt x="527" y="191"/>
                    <a:pt x="529" y="189"/>
                  </a:cubicBezTo>
                  <a:cubicBezTo>
                    <a:pt x="514" y="172"/>
                    <a:pt x="498" y="156"/>
                    <a:pt x="483" y="139"/>
                  </a:cubicBezTo>
                  <a:cubicBezTo>
                    <a:pt x="482" y="138"/>
                    <a:pt x="482" y="135"/>
                    <a:pt x="483" y="134"/>
                  </a:cubicBezTo>
                  <a:cubicBezTo>
                    <a:pt x="493" y="124"/>
                    <a:pt x="503" y="115"/>
                    <a:pt x="513" y="105"/>
                  </a:cubicBezTo>
                  <a:cubicBezTo>
                    <a:pt x="515" y="104"/>
                    <a:pt x="516" y="103"/>
                    <a:pt x="518" y="103"/>
                  </a:cubicBezTo>
                  <a:cubicBezTo>
                    <a:pt x="537" y="104"/>
                    <a:pt x="557" y="105"/>
                    <a:pt x="577" y="106"/>
                  </a:cubicBezTo>
                  <a:cubicBezTo>
                    <a:pt x="576" y="110"/>
                    <a:pt x="575" y="114"/>
                    <a:pt x="574" y="118"/>
                  </a:cubicBezTo>
                  <a:cubicBezTo>
                    <a:pt x="568" y="139"/>
                    <a:pt x="562" y="161"/>
                    <a:pt x="556" y="182"/>
                  </a:cubicBezTo>
                  <a:cubicBezTo>
                    <a:pt x="559" y="182"/>
                    <a:pt x="562" y="183"/>
                    <a:pt x="565" y="184"/>
                  </a:cubicBezTo>
                  <a:cubicBezTo>
                    <a:pt x="567" y="179"/>
                    <a:pt x="569" y="173"/>
                    <a:pt x="570" y="168"/>
                  </a:cubicBezTo>
                  <a:cubicBezTo>
                    <a:pt x="574" y="156"/>
                    <a:pt x="577" y="144"/>
                    <a:pt x="580" y="132"/>
                  </a:cubicBezTo>
                  <a:cubicBezTo>
                    <a:pt x="582" y="124"/>
                    <a:pt x="584" y="117"/>
                    <a:pt x="586" y="109"/>
                  </a:cubicBezTo>
                  <a:cubicBezTo>
                    <a:pt x="587" y="106"/>
                    <a:pt x="589" y="106"/>
                    <a:pt x="591" y="106"/>
                  </a:cubicBezTo>
                  <a:cubicBezTo>
                    <a:pt x="619" y="108"/>
                    <a:pt x="646" y="109"/>
                    <a:pt x="673" y="110"/>
                  </a:cubicBezTo>
                  <a:cubicBezTo>
                    <a:pt x="698" y="111"/>
                    <a:pt x="724" y="112"/>
                    <a:pt x="750" y="114"/>
                  </a:cubicBezTo>
                  <a:cubicBezTo>
                    <a:pt x="750" y="114"/>
                    <a:pt x="750" y="114"/>
                    <a:pt x="751" y="114"/>
                  </a:cubicBezTo>
                  <a:cubicBezTo>
                    <a:pt x="750" y="113"/>
                    <a:pt x="750" y="112"/>
                    <a:pt x="750" y="111"/>
                  </a:cubicBezTo>
                  <a:cubicBezTo>
                    <a:pt x="750" y="108"/>
                    <a:pt x="751" y="106"/>
                    <a:pt x="751" y="104"/>
                  </a:cubicBezTo>
                  <a:cubicBezTo>
                    <a:pt x="751" y="104"/>
                    <a:pt x="751" y="104"/>
                    <a:pt x="751" y="104"/>
                  </a:cubicBezTo>
                  <a:cubicBezTo>
                    <a:pt x="722" y="103"/>
                    <a:pt x="694" y="101"/>
                    <a:pt x="666" y="100"/>
                  </a:cubicBezTo>
                  <a:cubicBezTo>
                    <a:pt x="642" y="99"/>
                    <a:pt x="618" y="98"/>
                    <a:pt x="594" y="97"/>
                  </a:cubicBezTo>
                  <a:cubicBezTo>
                    <a:pt x="593" y="97"/>
                    <a:pt x="592" y="97"/>
                    <a:pt x="590" y="96"/>
                  </a:cubicBezTo>
                  <a:cubicBezTo>
                    <a:pt x="593" y="87"/>
                    <a:pt x="596" y="77"/>
                    <a:pt x="598" y="68"/>
                  </a:cubicBezTo>
                  <a:cubicBezTo>
                    <a:pt x="601" y="58"/>
                    <a:pt x="604" y="49"/>
                    <a:pt x="606" y="40"/>
                  </a:cubicBezTo>
                  <a:cubicBezTo>
                    <a:pt x="606" y="38"/>
                    <a:pt x="607" y="37"/>
                    <a:pt x="607" y="36"/>
                  </a:cubicBezTo>
                  <a:cubicBezTo>
                    <a:pt x="604" y="36"/>
                    <a:pt x="601" y="35"/>
                    <a:pt x="598" y="34"/>
                  </a:cubicBezTo>
                  <a:cubicBezTo>
                    <a:pt x="598" y="35"/>
                    <a:pt x="598" y="36"/>
                    <a:pt x="597" y="37"/>
                  </a:cubicBezTo>
                  <a:cubicBezTo>
                    <a:pt x="594" y="48"/>
                    <a:pt x="591" y="59"/>
                    <a:pt x="588" y="71"/>
                  </a:cubicBezTo>
                  <a:cubicBezTo>
                    <a:pt x="585" y="79"/>
                    <a:pt x="583" y="88"/>
                    <a:pt x="580" y="96"/>
                  </a:cubicBezTo>
                  <a:cubicBezTo>
                    <a:pt x="562" y="95"/>
                    <a:pt x="544" y="95"/>
                    <a:pt x="525" y="93"/>
                  </a:cubicBezTo>
                  <a:cubicBezTo>
                    <a:pt x="547" y="72"/>
                    <a:pt x="569" y="50"/>
                    <a:pt x="591" y="29"/>
                  </a:cubicBezTo>
                  <a:cubicBezTo>
                    <a:pt x="588" y="27"/>
                    <a:pt x="586" y="24"/>
                    <a:pt x="584" y="22"/>
                  </a:cubicBezTo>
                  <a:cubicBezTo>
                    <a:pt x="584" y="22"/>
                    <a:pt x="584" y="22"/>
                    <a:pt x="584" y="22"/>
                  </a:cubicBezTo>
                  <a:cubicBezTo>
                    <a:pt x="562" y="44"/>
                    <a:pt x="540" y="65"/>
                    <a:pt x="519" y="87"/>
                  </a:cubicBezTo>
                  <a:cubicBezTo>
                    <a:pt x="514" y="92"/>
                    <a:pt x="509" y="93"/>
                    <a:pt x="502" y="93"/>
                  </a:cubicBezTo>
                  <a:cubicBezTo>
                    <a:pt x="483" y="91"/>
                    <a:pt x="464" y="91"/>
                    <a:pt x="446" y="90"/>
                  </a:cubicBezTo>
                  <a:cubicBezTo>
                    <a:pt x="440" y="90"/>
                    <a:pt x="436" y="88"/>
                    <a:pt x="432" y="84"/>
                  </a:cubicBezTo>
                  <a:cubicBezTo>
                    <a:pt x="406" y="56"/>
                    <a:pt x="380" y="28"/>
                    <a:pt x="354" y="0"/>
                  </a:cubicBezTo>
                  <a:cubicBezTo>
                    <a:pt x="352" y="3"/>
                    <a:pt x="350" y="5"/>
                    <a:pt x="348" y="7"/>
                  </a:cubicBezTo>
                  <a:cubicBezTo>
                    <a:pt x="373" y="34"/>
                    <a:pt x="398" y="61"/>
                    <a:pt x="424" y="89"/>
                  </a:cubicBezTo>
                  <a:cubicBezTo>
                    <a:pt x="366" y="86"/>
                    <a:pt x="310" y="84"/>
                    <a:pt x="252" y="81"/>
                  </a:cubicBezTo>
                  <a:cubicBezTo>
                    <a:pt x="258" y="74"/>
                    <a:pt x="262" y="68"/>
                    <a:pt x="267" y="62"/>
                  </a:cubicBezTo>
                  <a:cubicBezTo>
                    <a:pt x="280" y="45"/>
                    <a:pt x="293" y="28"/>
                    <a:pt x="306" y="11"/>
                  </a:cubicBezTo>
                  <a:cubicBezTo>
                    <a:pt x="307" y="10"/>
                    <a:pt x="308" y="10"/>
                    <a:pt x="308" y="9"/>
                  </a:cubicBezTo>
                  <a:cubicBezTo>
                    <a:pt x="305" y="7"/>
                    <a:pt x="303" y="5"/>
                    <a:pt x="301" y="3"/>
                  </a:cubicBezTo>
                  <a:cubicBezTo>
                    <a:pt x="300" y="4"/>
                    <a:pt x="300" y="5"/>
                    <a:pt x="299" y="6"/>
                  </a:cubicBezTo>
                  <a:cubicBezTo>
                    <a:pt x="280" y="30"/>
                    <a:pt x="262" y="54"/>
                    <a:pt x="243" y="78"/>
                  </a:cubicBezTo>
                  <a:cubicBezTo>
                    <a:pt x="242" y="79"/>
                    <a:pt x="239" y="80"/>
                    <a:pt x="237" y="80"/>
                  </a:cubicBezTo>
                  <a:cubicBezTo>
                    <a:pt x="213" y="79"/>
                    <a:pt x="188" y="78"/>
                    <a:pt x="163" y="77"/>
                  </a:cubicBezTo>
                  <a:cubicBezTo>
                    <a:pt x="136" y="76"/>
                    <a:pt x="109" y="75"/>
                    <a:pt x="82" y="73"/>
                  </a:cubicBezTo>
                  <a:cubicBezTo>
                    <a:pt x="67" y="73"/>
                    <a:pt x="52" y="72"/>
                    <a:pt x="37" y="71"/>
                  </a:cubicBezTo>
                  <a:cubicBezTo>
                    <a:pt x="35" y="71"/>
                    <a:pt x="33" y="71"/>
                    <a:pt x="32" y="71"/>
                  </a:cubicBezTo>
                  <a:cubicBezTo>
                    <a:pt x="29" y="71"/>
                    <a:pt x="27" y="71"/>
                    <a:pt x="25" y="70"/>
                  </a:cubicBezTo>
                  <a:cubicBezTo>
                    <a:pt x="25" y="72"/>
                    <a:pt x="25" y="73"/>
                    <a:pt x="25" y="75"/>
                  </a:cubicBezTo>
                  <a:cubicBezTo>
                    <a:pt x="25" y="77"/>
                    <a:pt x="25" y="79"/>
                    <a:pt x="25" y="80"/>
                  </a:cubicBezTo>
                  <a:cubicBezTo>
                    <a:pt x="94" y="83"/>
                    <a:pt x="163" y="87"/>
                    <a:pt x="234" y="90"/>
                  </a:cubicBezTo>
                  <a:cubicBezTo>
                    <a:pt x="216" y="112"/>
                    <a:pt x="200" y="134"/>
                    <a:pt x="183" y="156"/>
                  </a:cubicBezTo>
                  <a:close/>
                  <a:moveTo>
                    <a:pt x="320" y="280"/>
                  </a:moveTo>
                  <a:cubicBezTo>
                    <a:pt x="316" y="278"/>
                    <a:pt x="313" y="276"/>
                    <a:pt x="308" y="273"/>
                  </a:cubicBezTo>
                  <a:cubicBezTo>
                    <a:pt x="317" y="271"/>
                    <a:pt x="324" y="270"/>
                    <a:pt x="332" y="268"/>
                  </a:cubicBezTo>
                  <a:cubicBezTo>
                    <a:pt x="328" y="272"/>
                    <a:pt x="324" y="276"/>
                    <a:pt x="320" y="280"/>
                  </a:cubicBezTo>
                  <a:close/>
                  <a:moveTo>
                    <a:pt x="448" y="100"/>
                  </a:moveTo>
                  <a:cubicBezTo>
                    <a:pt x="466" y="100"/>
                    <a:pt x="483" y="101"/>
                    <a:pt x="500" y="102"/>
                  </a:cubicBezTo>
                  <a:cubicBezTo>
                    <a:pt x="492" y="111"/>
                    <a:pt x="483" y="120"/>
                    <a:pt x="474" y="130"/>
                  </a:cubicBezTo>
                  <a:cubicBezTo>
                    <a:pt x="465" y="120"/>
                    <a:pt x="456" y="110"/>
                    <a:pt x="447" y="100"/>
                  </a:cubicBezTo>
                  <a:cubicBezTo>
                    <a:pt x="448" y="100"/>
                    <a:pt x="448" y="100"/>
                    <a:pt x="448" y="1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914823" y="3347348"/>
              <a:ext cx="1021759" cy="765820"/>
            </a:xfrm>
            <a:custGeom>
              <a:rect b="b" l="l" r="r" t="t"/>
              <a:pathLst>
                <a:path extrusionOk="0" h="191" w="255">
                  <a:moveTo>
                    <a:pt x="112" y="132"/>
                  </a:moveTo>
                  <a:cubicBezTo>
                    <a:pt x="111" y="130"/>
                    <a:pt x="112" y="128"/>
                    <a:pt x="114" y="127"/>
                  </a:cubicBezTo>
                  <a:cubicBezTo>
                    <a:pt x="146" y="113"/>
                    <a:pt x="178" y="98"/>
                    <a:pt x="210" y="84"/>
                  </a:cubicBezTo>
                  <a:cubicBezTo>
                    <a:pt x="225" y="78"/>
                    <a:pt x="240" y="71"/>
                    <a:pt x="255" y="65"/>
                  </a:cubicBezTo>
                  <a:cubicBezTo>
                    <a:pt x="253" y="62"/>
                    <a:pt x="251" y="59"/>
                    <a:pt x="251" y="56"/>
                  </a:cubicBezTo>
                  <a:cubicBezTo>
                    <a:pt x="204" y="77"/>
                    <a:pt x="156" y="98"/>
                    <a:pt x="109" y="119"/>
                  </a:cubicBezTo>
                  <a:cubicBezTo>
                    <a:pt x="107" y="113"/>
                    <a:pt x="105" y="107"/>
                    <a:pt x="103" y="100"/>
                  </a:cubicBezTo>
                  <a:cubicBezTo>
                    <a:pt x="98" y="84"/>
                    <a:pt x="94" y="67"/>
                    <a:pt x="89" y="50"/>
                  </a:cubicBezTo>
                  <a:cubicBezTo>
                    <a:pt x="85" y="34"/>
                    <a:pt x="80" y="18"/>
                    <a:pt x="76" y="1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3" y="2"/>
                    <a:pt x="69" y="3"/>
                    <a:pt x="65" y="3"/>
                  </a:cubicBezTo>
                  <a:cubicBezTo>
                    <a:pt x="67" y="5"/>
                    <a:pt x="67" y="7"/>
                    <a:pt x="69" y="12"/>
                  </a:cubicBezTo>
                  <a:cubicBezTo>
                    <a:pt x="74" y="31"/>
                    <a:pt x="80" y="50"/>
                    <a:pt x="85" y="70"/>
                  </a:cubicBezTo>
                  <a:cubicBezTo>
                    <a:pt x="90" y="87"/>
                    <a:pt x="95" y="105"/>
                    <a:pt x="100" y="123"/>
                  </a:cubicBezTo>
                  <a:cubicBezTo>
                    <a:pt x="66" y="138"/>
                    <a:pt x="33" y="153"/>
                    <a:pt x="0" y="168"/>
                  </a:cubicBezTo>
                  <a:cubicBezTo>
                    <a:pt x="2" y="170"/>
                    <a:pt x="4" y="173"/>
                    <a:pt x="4" y="177"/>
                  </a:cubicBezTo>
                  <a:cubicBezTo>
                    <a:pt x="6" y="176"/>
                    <a:pt x="7" y="175"/>
                    <a:pt x="10" y="174"/>
                  </a:cubicBezTo>
                  <a:cubicBezTo>
                    <a:pt x="32" y="164"/>
                    <a:pt x="55" y="154"/>
                    <a:pt x="77" y="144"/>
                  </a:cubicBezTo>
                  <a:cubicBezTo>
                    <a:pt x="85" y="140"/>
                    <a:pt x="94" y="136"/>
                    <a:pt x="102" y="132"/>
                  </a:cubicBezTo>
                  <a:cubicBezTo>
                    <a:pt x="108" y="152"/>
                    <a:pt x="113" y="171"/>
                    <a:pt x="118" y="190"/>
                  </a:cubicBezTo>
                  <a:cubicBezTo>
                    <a:pt x="118" y="190"/>
                    <a:pt x="118" y="191"/>
                    <a:pt x="118" y="191"/>
                  </a:cubicBezTo>
                  <a:cubicBezTo>
                    <a:pt x="121" y="190"/>
                    <a:pt x="125" y="189"/>
                    <a:pt x="128" y="189"/>
                  </a:cubicBezTo>
                  <a:cubicBezTo>
                    <a:pt x="128" y="188"/>
                    <a:pt x="127" y="188"/>
                    <a:pt x="127" y="187"/>
                  </a:cubicBezTo>
                  <a:cubicBezTo>
                    <a:pt x="122" y="169"/>
                    <a:pt x="117" y="150"/>
                    <a:pt x="112" y="1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8909" y="3093408"/>
              <a:ext cx="473889" cy="119972"/>
            </a:xfrm>
            <a:custGeom>
              <a:rect b="b" l="l" r="r" t="t"/>
              <a:pathLst>
                <a:path extrusionOk="0" h="30" w="118">
                  <a:moveTo>
                    <a:pt x="55" y="19"/>
                  </a:moveTo>
                  <a:cubicBezTo>
                    <a:pt x="73" y="22"/>
                    <a:pt x="92" y="26"/>
                    <a:pt x="111" y="29"/>
                  </a:cubicBezTo>
                  <a:cubicBezTo>
                    <a:pt x="113" y="29"/>
                    <a:pt x="115" y="29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27"/>
                    <a:pt x="117" y="24"/>
                    <a:pt x="118" y="21"/>
                  </a:cubicBezTo>
                  <a:cubicBezTo>
                    <a:pt x="81" y="14"/>
                    <a:pt x="41" y="7"/>
                    <a:pt x="2" y="0"/>
                  </a:cubicBezTo>
                  <a:cubicBezTo>
                    <a:pt x="2" y="4"/>
                    <a:pt x="1" y="7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9" y="13"/>
                    <a:pt x="37" y="16"/>
                    <a:pt x="55" y="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7684640" y="3651277"/>
              <a:ext cx="327922" cy="861797"/>
            </a:xfrm>
            <a:custGeom>
              <a:rect b="b" l="l" r="r" t="t"/>
              <a:pathLst>
                <a:path extrusionOk="0" h="215" w="82">
                  <a:moveTo>
                    <a:pt x="41" y="122"/>
                  </a:moveTo>
                  <a:cubicBezTo>
                    <a:pt x="46" y="108"/>
                    <a:pt x="51" y="93"/>
                    <a:pt x="56" y="78"/>
                  </a:cubicBezTo>
                  <a:cubicBezTo>
                    <a:pt x="64" y="57"/>
                    <a:pt x="71" y="36"/>
                    <a:pt x="78" y="15"/>
                  </a:cubicBezTo>
                  <a:cubicBezTo>
                    <a:pt x="79" y="12"/>
                    <a:pt x="80" y="10"/>
                    <a:pt x="81" y="7"/>
                  </a:cubicBezTo>
                  <a:cubicBezTo>
                    <a:pt x="81" y="6"/>
                    <a:pt x="82" y="5"/>
                    <a:pt x="82" y="4"/>
                  </a:cubicBezTo>
                  <a:cubicBezTo>
                    <a:pt x="79" y="3"/>
                    <a:pt x="76" y="2"/>
                    <a:pt x="74" y="0"/>
                  </a:cubicBezTo>
                  <a:cubicBezTo>
                    <a:pt x="67" y="19"/>
                    <a:pt x="60" y="38"/>
                    <a:pt x="54" y="57"/>
                  </a:cubicBezTo>
                  <a:cubicBezTo>
                    <a:pt x="48" y="72"/>
                    <a:pt x="10" y="181"/>
                    <a:pt x="3" y="202"/>
                  </a:cubicBezTo>
                  <a:cubicBezTo>
                    <a:pt x="2" y="205"/>
                    <a:pt x="1" y="208"/>
                    <a:pt x="0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3" y="212"/>
                    <a:pt x="6" y="213"/>
                    <a:pt x="9" y="215"/>
                  </a:cubicBezTo>
                  <a:cubicBezTo>
                    <a:pt x="12" y="205"/>
                    <a:pt x="15" y="196"/>
                    <a:pt x="18" y="186"/>
                  </a:cubicBezTo>
                  <a:cubicBezTo>
                    <a:pt x="26" y="165"/>
                    <a:pt x="33" y="143"/>
                    <a:pt x="41" y="1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7"/>
            <p:cNvSpPr/>
            <p:nvPr/>
          </p:nvSpPr>
          <p:spPr>
            <a:xfrm>
              <a:off x="10517971" y="2411570"/>
              <a:ext cx="347918" cy="477888"/>
            </a:xfrm>
            <a:custGeom>
              <a:rect b="b" l="l" r="r" t="t"/>
              <a:pathLst>
                <a:path extrusionOk="0" h="119" w="87">
                  <a:moveTo>
                    <a:pt x="80" y="119"/>
                  </a:moveTo>
                  <a:cubicBezTo>
                    <a:pt x="82" y="117"/>
                    <a:pt x="84" y="115"/>
                    <a:pt x="87" y="113"/>
                  </a:cubicBezTo>
                  <a:cubicBezTo>
                    <a:pt x="87" y="113"/>
                    <a:pt x="86" y="112"/>
                    <a:pt x="86" y="112"/>
                  </a:cubicBezTo>
                  <a:cubicBezTo>
                    <a:pt x="60" y="75"/>
                    <a:pt x="34" y="38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3" y="4"/>
                    <a:pt x="0" y="5"/>
                  </a:cubicBezTo>
                  <a:cubicBezTo>
                    <a:pt x="26" y="43"/>
                    <a:pt x="53" y="81"/>
                    <a:pt x="80" y="1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7"/>
            <p:cNvSpPr/>
            <p:nvPr/>
          </p:nvSpPr>
          <p:spPr>
            <a:xfrm>
              <a:off x="6930819" y="4109168"/>
              <a:ext cx="379910" cy="123971"/>
            </a:xfrm>
            <a:custGeom>
              <a:rect b="b" l="l" r="r" t="t"/>
              <a:pathLst>
                <a:path extrusionOk="0" h="31" w="95">
                  <a:moveTo>
                    <a:pt x="95" y="21"/>
                  </a:moveTo>
                  <a:cubicBezTo>
                    <a:pt x="82" y="18"/>
                    <a:pt x="69" y="15"/>
                    <a:pt x="56" y="12"/>
                  </a:cubicBezTo>
                  <a:cubicBezTo>
                    <a:pt x="38" y="8"/>
                    <a:pt x="20" y="4"/>
                    <a:pt x="2" y="0"/>
                  </a:cubicBezTo>
                  <a:cubicBezTo>
                    <a:pt x="2" y="4"/>
                    <a:pt x="1" y="7"/>
                    <a:pt x="0" y="9"/>
                  </a:cubicBezTo>
                  <a:cubicBezTo>
                    <a:pt x="31" y="17"/>
                    <a:pt x="62" y="24"/>
                    <a:pt x="93" y="31"/>
                  </a:cubicBezTo>
                  <a:cubicBezTo>
                    <a:pt x="93" y="28"/>
                    <a:pt x="94" y="24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>
              <a:off x="8706399" y="4763014"/>
              <a:ext cx="1001764" cy="849800"/>
            </a:xfrm>
            <a:custGeom>
              <a:rect b="b" l="l" r="r" t="t"/>
              <a:pathLst>
                <a:path extrusionOk="0" h="212" w="250">
                  <a:moveTo>
                    <a:pt x="250" y="205"/>
                  </a:moveTo>
                  <a:cubicBezTo>
                    <a:pt x="232" y="189"/>
                    <a:pt x="213" y="174"/>
                    <a:pt x="195" y="158"/>
                  </a:cubicBezTo>
                  <a:cubicBezTo>
                    <a:pt x="159" y="128"/>
                    <a:pt x="122" y="98"/>
                    <a:pt x="86" y="67"/>
                  </a:cubicBezTo>
                  <a:cubicBezTo>
                    <a:pt x="60" y="45"/>
                    <a:pt x="34" y="23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2"/>
                    <a:pt x="2" y="5"/>
                    <a:pt x="0" y="7"/>
                  </a:cubicBezTo>
                  <a:cubicBezTo>
                    <a:pt x="81" y="75"/>
                    <a:pt x="163" y="144"/>
                    <a:pt x="244" y="212"/>
                  </a:cubicBezTo>
                  <a:cubicBezTo>
                    <a:pt x="246" y="209"/>
                    <a:pt x="248" y="207"/>
                    <a:pt x="250" y="205"/>
                  </a:cubicBezTo>
                  <a:cubicBezTo>
                    <a:pt x="250" y="205"/>
                    <a:pt x="250" y="205"/>
                    <a:pt x="250" y="2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>
              <a:off x="9840131" y="5098934"/>
              <a:ext cx="577864" cy="219948"/>
            </a:xfrm>
            <a:custGeom>
              <a:rect b="b" l="l" r="r" t="t"/>
              <a:pathLst>
                <a:path extrusionOk="0" h="55" w="144">
                  <a:moveTo>
                    <a:pt x="140" y="0"/>
                  </a:moveTo>
                  <a:cubicBezTo>
                    <a:pt x="122" y="6"/>
                    <a:pt x="104" y="12"/>
                    <a:pt x="86" y="18"/>
                  </a:cubicBezTo>
                  <a:cubicBezTo>
                    <a:pt x="70" y="23"/>
                    <a:pt x="53" y="29"/>
                    <a:pt x="37" y="34"/>
                  </a:cubicBezTo>
                  <a:cubicBezTo>
                    <a:pt x="24" y="38"/>
                    <a:pt x="12" y="43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9"/>
                    <a:pt x="2" y="52"/>
                    <a:pt x="3" y="55"/>
                  </a:cubicBezTo>
                  <a:cubicBezTo>
                    <a:pt x="36" y="45"/>
                    <a:pt x="124" y="15"/>
                    <a:pt x="144" y="11"/>
                  </a:cubicBezTo>
                  <a:cubicBezTo>
                    <a:pt x="143" y="7"/>
                    <a:pt x="141" y="4"/>
                    <a:pt x="141" y="0"/>
                  </a:cubicBezTo>
                  <a:cubicBezTo>
                    <a:pt x="141" y="0"/>
                    <a:pt x="141" y="0"/>
                    <a:pt x="1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>
              <a:off x="10569959" y="4321118"/>
              <a:ext cx="239943" cy="629852"/>
            </a:xfrm>
            <a:custGeom>
              <a:rect b="b" l="l" r="r" t="t"/>
              <a:pathLst>
                <a:path extrusionOk="0" h="157" w="60">
                  <a:moveTo>
                    <a:pt x="37" y="45"/>
                  </a:moveTo>
                  <a:cubicBezTo>
                    <a:pt x="30" y="64"/>
                    <a:pt x="24" y="84"/>
                    <a:pt x="17" y="103"/>
                  </a:cubicBezTo>
                  <a:cubicBezTo>
                    <a:pt x="12" y="120"/>
                    <a:pt x="6" y="137"/>
                    <a:pt x="0" y="154"/>
                  </a:cubicBezTo>
                  <a:cubicBezTo>
                    <a:pt x="3" y="154"/>
                    <a:pt x="7" y="155"/>
                    <a:pt x="9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26" y="106"/>
                    <a:pt x="43" y="54"/>
                    <a:pt x="60" y="3"/>
                  </a:cubicBezTo>
                  <a:cubicBezTo>
                    <a:pt x="57" y="2"/>
                    <a:pt x="54" y="1"/>
                    <a:pt x="52" y="0"/>
                  </a:cubicBezTo>
                  <a:cubicBezTo>
                    <a:pt x="47" y="15"/>
                    <a:pt x="42" y="30"/>
                    <a:pt x="37" y="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7"/>
            <p:cNvSpPr/>
            <p:nvPr/>
          </p:nvSpPr>
          <p:spPr>
            <a:xfrm>
              <a:off x="6492922" y="2251608"/>
              <a:ext cx="681839" cy="745824"/>
            </a:xfrm>
            <a:custGeom>
              <a:rect b="b" l="l" r="r" t="t"/>
              <a:pathLst>
                <a:path extrusionOk="0" h="186" w="170">
                  <a:moveTo>
                    <a:pt x="7" y="186"/>
                  </a:moveTo>
                  <a:cubicBezTo>
                    <a:pt x="8" y="185"/>
                    <a:pt x="9" y="184"/>
                    <a:pt x="11" y="182"/>
                  </a:cubicBezTo>
                  <a:cubicBezTo>
                    <a:pt x="51" y="137"/>
                    <a:pt x="92" y="92"/>
                    <a:pt x="133" y="46"/>
                  </a:cubicBezTo>
                  <a:cubicBezTo>
                    <a:pt x="145" y="34"/>
                    <a:pt x="157" y="21"/>
                    <a:pt x="169" y="8"/>
                  </a:cubicBezTo>
                  <a:cubicBezTo>
                    <a:pt x="169" y="7"/>
                    <a:pt x="169" y="7"/>
                    <a:pt x="170" y="7"/>
                  </a:cubicBezTo>
                  <a:cubicBezTo>
                    <a:pt x="167" y="5"/>
                    <a:pt x="165" y="3"/>
                    <a:pt x="163" y="0"/>
                  </a:cubicBezTo>
                  <a:cubicBezTo>
                    <a:pt x="145" y="20"/>
                    <a:pt x="127" y="40"/>
                    <a:pt x="109" y="60"/>
                  </a:cubicBezTo>
                  <a:cubicBezTo>
                    <a:pt x="74" y="99"/>
                    <a:pt x="39" y="137"/>
                    <a:pt x="3" y="176"/>
                  </a:cubicBezTo>
                  <a:cubicBezTo>
                    <a:pt x="2" y="178"/>
                    <a:pt x="1" y="179"/>
                    <a:pt x="0" y="180"/>
                  </a:cubicBezTo>
                  <a:cubicBezTo>
                    <a:pt x="3" y="181"/>
                    <a:pt x="5" y="183"/>
                    <a:pt x="7" y="18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7"/>
            <p:cNvSpPr/>
            <p:nvPr/>
          </p:nvSpPr>
          <p:spPr>
            <a:xfrm>
              <a:off x="6444933" y="3217379"/>
              <a:ext cx="313926" cy="753822"/>
            </a:xfrm>
            <a:custGeom>
              <a:rect b="b" l="l" r="r" t="t"/>
              <a:pathLst>
                <a:path extrusionOk="0" h="188" w="78">
                  <a:moveTo>
                    <a:pt x="59" y="133"/>
                  </a:moveTo>
                  <a:cubicBezTo>
                    <a:pt x="52" y="116"/>
                    <a:pt x="46" y="99"/>
                    <a:pt x="40" y="82"/>
                  </a:cubicBezTo>
                  <a:cubicBezTo>
                    <a:pt x="32" y="60"/>
                    <a:pt x="23" y="38"/>
                    <a:pt x="15" y="16"/>
                  </a:cubicBezTo>
                  <a:cubicBezTo>
                    <a:pt x="13" y="11"/>
                    <a:pt x="11" y="5"/>
                    <a:pt x="9" y="0"/>
                  </a:cubicBezTo>
                  <a:cubicBezTo>
                    <a:pt x="6" y="1"/>
                    <a:pt x="3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2" y="34"/>
                    <a:pt x="23" y="63"/>
                    <a:pt x="34" y="92"/>
                  </a:cubicBezTo>
                  <a:cubicBezTo>
                    <a:pt x="43" y="117"/>
                    <a:pt x="52" y="141"/>
                    <a:pt x="61" y="165"/>
                  </a:cubicBezTo>
                  <a:cubicBezTo>
                    <a:pt x="63" y="169"/>
                    <a:pt x="68" y="184"/>
                    <a:pt x="70" y="188"/>
                  </a:cubicBezTo>
                  <a:cubicBezTo>
                    <a:pt x="72" y="186"/>
                    <a:pt x="75" y="185"/>
                    <a:pt x="78" y="184"/>
                  </a:cubicBezTo>
                  <a:cubicBezTo>
                    <a:pt x="72" y="167"/>
                    <a:pt x="65" y="150"/>
                    <a:pt x="59" y="1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7"/>
            <p:cNvSpPr/>
            <p:nvPr/>
          </p:nvSpPr>
          <p:spPr>
            <a:xfrm>
              <a:off x="8356481" y="4697029"/>
              <a:ext cx="121972" cy="65985"/>
            </a:xfrm>
            <a:custGeom>
              <a:rect b="b" l="l" r="r" t="t"/>
              <a:pathLst>
                <a:path extrusionOk="0" h="16" w="30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2" y="13"/>
                    <a:pt x="2" y="16"/>
                  </a:cubicBezTo>
                  <a:cubicBezTo>
                    <a:pt x="12" y="14"/>
                    <a:pt x="21" y="12"/>
                    <a:pt x="30" y="9"/>
                  </a:cubicBezTo>
                  <a:cubicBezTo>
                    <a:pt x="29" y="6"/>
                    <a:pt x="28" y="3"/>
                    <a:pt x="28" y="0"/>
                  </a:cubicBezTo>
                  <a:cubicBezTo>
                    <a:pt x="19" y="2"/>
                    <a:pt x="10" y="4"/>
                    <a:pt x="0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7"/>
            <p:cNvSpPr/>
            <p:nvPr/>
          </p:nvSpPr>
          <p:spPr>
            <a:xfrm>
              <a:off x="9728157" y="5476844"/>
              <a:ext cx="55987" cy="79981"/>
            </a:xfrm>
            <a:custGeom>
              <a:rect b="b" l="l" r="r" t="t"/>
              <a:pathLst>
                <a:path extrusionOk="0" h="20" w="14">
                  <a:moveTo>
                    <a:pt x="5" y="20"/>
                  </a:moveTo>
                  <a:cubicBezTo>
                    <a:pt x="8" y="19"/>
                    <a:pt x="11" y="18"/>
                    <a:pt x="14" y="17"/>
                  </a:cubicBezTo>
                  <a:cubicBezTo>
                    <a:pt x="13" y="12"/>
                    <a:pt x="11" y="6"/>
                    <a:pt x="10" y="0"/>
                  </a:cubicBezTo>
                  <a:cubicBezTo>
                    <a:pt x="7" y="2"/>
                    <a:pt x="4" y="3"/>
                    <a:pt x="0" y="3"/>
                  </a:cubicBezTo>
                  <a:cubicBezTo>
                    <a:pt x="2" y="9"/>
                    <a:pt x="4" y="14"/>
                    <a:pt x="5" y="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7784617" y="4653039"/>
              <a:ext cx="303928" cy="113974"/>
            </a:xfrm>
            <a:custGeom>
              <a:rect b="b" l="l" r="r" t="t"/>
              <a:pathLst>
                <a:path extrusionOk="0" h="28" w="76">
                  <a:moveTo>
                    <a:pt x="52" y="12"/>
                  </a:moveTo>
                  <a:cubicBezTo>
                    <a:pt x="36" y="8"/>
                    <a:pt x="20" y="5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4"/>
                    <a:pt x="1" y="7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4" y="10"/>
                    <a:pt x="7" y="11"/>
                    <a:pt x="10" y="12"/>
                  </a:cubicBezTo>
                  <a:cubicBezTo>
                    <a:pt x="25" y="16"/>
                    <a:pt x="40" y="19"/>
                    <a:pt x="55" y="23"/>
                  </a:cubicBezTo>
                  <a:cubicBezTo>
                    <a:pt x="61" y="24"/>
                    <a:pt x="67" y="26"/>
                    <a:pt x="74" y="28"/>
                  </a:cubicBezTo>
                  <a:cubicBezTo>
                    <a:pt x="74" y="24"/>
                    <a:pt x="75" y="21"/>
                    <a:pt x="76" y="18"/>
                  </a:cubicBezTo>
                  <a:cubicBezTo>
                    <a:pt x="68" y="16"/>
                    <a:pt x="60" y="14"/>
                    <a:pt x="52" y="1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10925875" y="3855228"/>
              <a:ext cx="249942" cy="249942"/>
            </a:xfrm>
            <a:custGeom>
              <a:rect b="b" l="l" r="r" t="t"/>
              <a:pathLst>
                <a:path extrusionOk="0" h="62" w="62">
                  <a:moveTo>
                    <a:pt x="56" y="0"/>
                  </a:moveTo>
                  <a:cubicBezTo>
                    <a:pt x="46" y="9"/>
                    <a:pt x="36" y="19"/>
                    <a:pt x="26" y="29"/>
                  </a:cubicBezTo>
                  <a:cubicBezTo>
                    <a:pt x="18" y="37"/>
                    <a:pt x="9" y="45"/>
                    <a:pt x="1" y="54"/>
                  </a:cubicBezTo>
                  <a:cubicBezTo>
                    <a:pt x="1" y="54"/>
                    <a:pt x="0" y="55"/>
                    <a:pt x="0" y="55"/>
                  </a:cubicBezTo>
                  <a:cubicBezTo>
                    <a:pt x="2" y="57"/>
                    <a:pt x="4" y="59"/>
                    <a:pt x="6" y="62"/>
                  </a:cubicBezTo>
                  <a:cubicBezTo>
                    <a:pt x="7" y="61"/>
                    <a:pt x="7" y="61"/>
                    <a:pt x="8" y="61"/>
                  </a:cubicBezTo>
                  <a:cubicBezTo>
                    <a:pt x="20" y="48"/>
                    <a:pt x="32" y="36"/>
                    <a:pt x="44" y="24"/>
                  </a:cubicBezTo>
                  <a:cubicBezTo>
                    <a:pt x="50" y="18"/>
                    <a:pt x="56" y="12"/>
                    <a:pt x="62" y="6"/>
                  </a:cubicBezTo>
                  <a:cubicBezTo>
                    <a:pt x="60" y="4"/>
                    <a:pt x="58" y="2"/>
                    <a:pt x="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7490687" y="4361108"/>
              <a:ext cx="113974" cy="159962"/>
            </a:xfrm>
            <a:custGeom>
              <a:rect b="b" l="l" r="r" t="t"/>
              <a:pathLst>
                <a:path extrusionOk="0" h="40" w="28">
                  <a:moveTo>
                    <a:pt x="28" y="35"/>
                  </a:moveTo>
                  <a:cubicBezTo>
                    <a:pt x="22" y="24"/>
                    <a:pt x="15" y="12"/>
                    <a:pt x="9" y="0"/>
                  </a:cubicBezTo>
                  <a:cubicBezTo>
                    <a:pt x="7" y="2"/>
                    <a:pt x="4" y="4"/>
                    <a:pt x="0" y="5"/>
                  </a:cubicBezTo>
                  <a:cubicBezTo>
                    <a:pt x="2" y="6"/>
                    <a:pt x="3" y="8"/>
                    <a:pt x="4" y="10"/>
                  </a:cubicBezTo>
                  <a:cubicBezTo>
                    <a:pt x="9" y="20"/>
                    <a:pt x="14" y="30"/>
                    <a:pt x="19" y="40"/>
                  </a:cubicBezTo>
                  <a:cubicBezTo>
                    <a:pt x="22" y="38"/>
                    <a:pt x="25" y="37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7820608" y="2467557"/>
              <a:ext cx="283933" cy="289932"/>
            </a:xfrm>
            <a:custGeom>
              <a:rect b="b" l="l" r="r" t="t"/>
              <a:pathLst>
                <a:path extrusionOk="0" h="72" w="71">
                  <a:moveTo>
                    <a:pt x="10" y="61"/>
                  </a:moveTo>
                  <a:cubicBezTo>
                    <a:pt x="16" y="67"/>
                    <a:pt x="25" y="71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72"/>
                    <a:pt x="41" y="71"/>
                    <a:pt x="44" y="71"/>
                  </a:cubicBezTo>
                  <a:cubicBezTo>
                    <a:pt x="52" y="69"/>
                    <a:pt x="58" y="64"/>
                    <a:pt x="63" y="58"/>
                  </a:cubicBezTo>
                  <a:cubicBezTo>
                    <a:pt x="65" y="56"/>
                    <a:pt x="67" y="53"/>
                    <a:pt x="68" y="50"/>
                  </a:cubicBezTo>
                  <a:cubicBezTo>
                    <a:pt x="70" y="46"/>
                    <a:pt x="71" y="41"/>
                    <a:pt x="71" y="36"/>
                  </a:cubicBezTo>
                  <a:cubicBezTo>
                    <a:pt x="71" y="26"/>
                    <a:pt x="67" y="17"/>
                    <a:pt x="61" y="10"/>
                  </a:cubicBezTo>
                  <a:cubicBezTo>
                    <a:pt x="58" y="8"/>
                    <a:pt x="56" y="6"/>
                    <a:pt x="53" y="5"/>
                  </a:cubicBezTo>
                  <a:cubicBezTo>
                    <a:pt x="48" y="2"/>
                    <a:pt x="42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4"/>
                    <a:pt x="1" y="47"/>
                    <a:pt x="3" y="50"/>
                  </a:cubicBezTo>
                  <a:cubicBezTo>
                    <a:pt x="3" y="51"/>
                    <a:pt x="3" y="52"/>
                    <a:pt x="4" y="53"/>
                  </a:cubicBezTo>
                  <a:cubicBezTo>
                    <a:pt x="5" y="56"/>
                    <a:pt x="7" y="58"/>
                    <a:pt x="10" y="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7018798" y="3073413"/>
              <a:ext cx="283933" cy="285933"/>
            </a:xfrm>
            <a:custGeom>
              <a:rect b="b" l="l" r="r" t="t"/>
              <a:pathLst>
                <a:path extrusionOk="0" h="71" w="71">
                  <a:moveTo>
                    <a:pt x="71" y="36"/>
                  </a:moveTo>
                  <a:cubicBezTo>
                    <a:pt x="71" y="35"/>
                    <a:pt x="71" y="35"/>
                    <a:pt x="71" y="34"/>
                  </a:cubicBezTo>
                  <a:cubicBezTo>
                    <a:pt x="71" y="31"/>
                    <a:pt x="71" y="27"/>
                    <a:pt x="70" y="24"/>
                  </a:cubicBezTo>
                  <a:cubicBezTo>
                    <a:pt x="69" y="22"/>
                    <a:pt x="68" y="20"/>
                    <a:pt x="67" y="19"/>
                  </a:cubicBezTo>
                  <a:cubicBezTo>
                    <a:pt x="66" y="16"/>
                    <a:pt x="64" y="13"/>
                    <a:pt x="61" y="11"/>
                  </a:cubicBezTo>
                  <a:cubicBezTo>
                    <a:pt x="57" y="6"/>
                    <a:pt x="51" y="2"/>
                    <a:pt x="44" y="1"/>
                  </a:cubicBezTo>
                  <a:cubicBezTo>
                    <a:pt x="41" y="0"/>
                    <a:pt x="39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19" y="1"/>
                    <a:pt x="6" y="11"/>
                    <a:pt x="1" y="26"/>
                  </a:cubicBezTo>
                  <a:cubicBezTo>
                    <a:pt x="0" y="29"/>
                    <a:pt x="0" y="32"/>
                    <a:pt x="0" y="35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49"/>
                    <a:pt x="7" y="60"/>
                    <a:pt x="17" y="66"/>
                  </a:cubicBezTo>
                  <a:cubicBezTo>
                    <a:pt x="20" y="68"/>
                    <a:pt x="23" y="69"/>
                    <a:pt x="27" y="70"/>
                  </a:cubicBezTo>
                  <a:cubicBezTo>
                    <a:pt x="29" y="71"/>
                    <a:pt x="33" y="71"/>
                    <a:pt x="36" y="71"/>
                  </a:cubicBezTo>
                  <a:cubicBezTo>
                    <a:pt x="37" y="71"/>
                    <a:pt x="38" y="71"/>
                    <a:pt x="39" y="71"/>
                  </a:cubicBezTo>
                  <a:cubicBezTo>
                    <a:pt x="43" y="71"/>
                    <a:pt x="47" y="70"/>
                    <a:pt x="50" y="68"/>
                  </a:cubicBezTo>
                  <a:cubicBezTo>
                    <a:pt x="63" y="63"/>
                    <a:pt x="71" y="50"/>
                    <a:pt x="71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6268975" y="2949442"/>
              <a:ext cx="287932" cy="283933"/>
            </a:xfrm>
            <a:custGeom>
              <a:rect b="b" l="l" r="r" t="t"/>
              <a:pathLst>
                <a:path extrusionOk="0" h="71" w="72">
                  <a:moveTo>
                    <a:pt x="70" y="46"/>
                  </a:moveTo>
                  <a:cubicBezTo>
                    <a:pt x="71" y="43"/>
                    <a:pt x="72" y="40"/>
                    <a:pt x="72" y="36"/>
                  </a:cubicBezTo>
                  <a:cubicBezTo>
                    <a:pt x="72" y="36"/>
                    <a:pt x="72" y="3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71" y="26"/>
                    <a:pt x="70" y="23"/>
                    <a:pt x="68" y="20"/>
                  </a:cubicBezTo>
                  <a:cubicBezTo>
                    <a:pt x="67" y="17"/>
                    <a:pt x="65" y="14"/>
                    <a:pt x="63" y="12"/>
                  </a:cubicBezTo>
                  <a:cubicBezTo>
                    <a:pt x="61" y="9"/>
                    <a:pt x="59" y="7"/>
                    <a:pt x="56" y="6"/>
                  </a:cubicBezTo>
                  <a:cubicBezTo>
                    <a:pt x="50" y="2"/>
                    <a:pt x="43" y="0"/>
                    <a:pt x="36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39" y="71"/>
                    <a:pt x="42" y="71"/>
                    <a:pt x="44" y="70"/>
                  </a:cubicBezTo>
                  <a:cubicBezTo>
                    <a:pt x="47" y="70"/>
                    <a:pt x="50" y="68"/>
                    <a:pt x="53" y="67"/>
                  </a:cubicBezTo>
                  <a:cubicBezTo>
                    <a:pt x="61" y="63"/>
                    <a:pt x="68" y="55"/>
                    <a:pt x="70" y="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7"/>
            <p:cNvSpPr/>
            <p:nvPr/>
          </p:nvSpPr>
          <p:spPr>
            <a:xfrm>
              <a:off x="6648885" y="3951206"/>
              <a:ext cx="289932" cy="289932"/>
            </a:xfrm>
            <a:custGeom>
              <a:rect b="b" l="l" r="r" t="t"/>
              <a:pathLst>
                <a:path extrusionOk="0" h="72" w="72">
                  <a:moveTo>
                    <a:pt x="72" y="36"/>
                  </a:moveTo>
                  <a:cubicBezTo>
                    <a:pt x="72" y="32"/>
                    <a:pt x="71" y="29"/>
                    <a:pt x="70" y="26"/>
                  </a:cubicBezTo>
                  <a:cubicBezTo>
                    <a:pt x="70" y="22"/>
                    <a:pt x="68" y="19"/>
                    <a:pt x="66" y="17"/>
                  </a:cubicBezTo>
                  <a:cubicBezTo>
                    <a:pt x="63" y="12"/>
                    <a:pt x="59" y="8"/>
                    <a:pt x="54" y="5"/>
                  </a:cubicBezTo>
                  <a:cubicBezTo>
                    <a:pt x="51" y="3"/>
                    <a:pt x="48" y="2"/>
                    <a:pt x="45" y="1"/>
                  </a:cubicBezTo>
                  <a:cubicBezTo>
                    <a:pt x="42" y="1"/>
                    <a:pt x="39" y="0"/>
                    <a:pt x="36" y="0"/>
                  </a:cubicBezTo>
                  <a:cubicBezTo>
                    <a:pt x="33" y="0"/>
                    <a:pt x="30" y="1"/>
                    <a:pt x="27" y="1"/>
                  </a:cubicBezTo>
                  <a:cubicBezTo>
                    <a:pt x="24" y="2"/>
                    <a:pt x="21" y="3"/>
                    <a:pt x="19" y="5"/>
                  </a:cubicBezTo>
                  <a:cubicBezTo>
                    <a:pt x="8" y="11"/>
                    <a:pt x="0" y="23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2" y="72"/>
                    <a:pt x="65" y="62"/>
                    <a:pt x="70" y="48"/>
                  </a:cubicBezTo>
                  <a:cubicBezTo>
                    <a:pt x="71" y="46"/>
                    <a:pt x="72" y="43"/>
                    <a:pt x="72" y="39"/>
                  </a:cubicBezTo>
                  <a:cubicBezTo>
                    <a:pt x="72" y="38"/>
                    <a:pt x="72" y="37"/>
                    <a:pt x="72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7"/>
            <p:cNvSpPr/>
            <p:nvPr/>
          </p:nvSpPr>
          <p:spPr>
            <a:xfrm>
              <a:off x="7298732" y="4105169"/>
              <a:ext cx="287932" cy="283933"/>
            </a:xfrm>
            <a:custGeom>
              <a:rect b="b" l="l" r="r" t="t"/>
              <a:pathLst>
                <a:path extrusionOk="0" h="71" w="72">
                  <a:moveTo>
                    <a:pt x="72" y="35"/>
                  </a:moveTo>
                  <a:cubicBezTo>
                    <a:pt x="72" y="16"/>
                    <a:pt x="5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29" y="0"/>
                    <a:pt x="25" y="1"/>
                    <a:pt x="22" y="2"/>
                  </a:cubicBezTo>
                  <a:cubicBezTo>
                    <a:pt x="13" y="6"/>
                    <a:pt x="6" y="13"/>
                    <a:pt x="3" y="22"/>
                  </a:cubicBezTo>
                  <a:cubicBezTo>
                    <a:pt x="2" y="25"/>
                    <a:pt x="1" y="29"/>
                    <a:pt x="1" y="32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40" y="71"/>
                    <a:pt x="45" y="70"/>
                    <a:pt x="48" y="69"/>
                  </a:cubicBezTo>
                  <a:cubicBezTo>
                    <a:pt x="52" y="68"/>
                    <a:pt x="55" y="66"/>
                    <a:pt x="57" y="64"/>
                  </a:cubicBezTo>
                  <a:cubicBezTo>
                    <a:pt x="66" y="58"/>
                    <a:pt x="72" y="47"/>
                    <a:pt x="72" y="3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7506683" y="4493077"/>
              <a:ext cx="289932" cy="289932"/>
            </a:xfrm>
            <a:custGeom>
              <a:rect b="b" l="l" r="r" t="t"/>
              <a:pathLst>
                <a:path extrusionOk="0" h="72" w="72">
                  <a:moveTo>
                    <a:pt x="72" y="36"/>
                  </a:moveTo>
                  <a:cubicBezTo>
                    <a:pt x="72" y="32"/>
                    <a:pt x="71" y="28"/>
                    <a:pt x="70" y="24"/>
                  </a:cubicBezTo>
                  <a:cubicBezTo>
                    <a:pt x="68" y="21"/>
                    <a:pt x="67" y="18"/>
                    <a:pt x="65" y="15"/>
                  </a:cubicBezTo>
                  <a:cubicBezTo>
                    <a:pt x="62" y="11"/>
                    <a:pt x="58" y="7"/>
                    <a:pt x="53" y="5"/>
                  </a:cubicBezTo>
                  <a:cubicBezTo>
                    <a:pt x="50" y="3"/>
                    <a:pt x="47" y="2"/>
                    <a:pt x="44" y="1"/>
                  </a:cubicBezTo>
                  <a:cubicBezTo>
                    <a:pt x="41" y="1"/>
                    <a:pt x="39" y="0"/>
                    <a:pt x="36" y="0"/>
                  </a:cubicBezTo>
                  <a:cubicBezTo>
                    <a:pt x="32" y="0"/>
                    <a:pt x="28" y="1"/>
                    <a:pt x="24" y="3"/>
                  </a:cubicBezTo>
                  <a:cubicBezTo>
                    <a:pt x="21" y="4"/>
                    <a:pt x="18" y="5"/>
                    <a:pt x="15" y="7"/>
                  </a:cubicBezTo>
                  <a:cubicBezTo>
                    <a:pt x="6" y="13"/>
                    <a:pt x="0" y="24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1" y="72"/>
                    <a:pt x="64" y="63"/>
                    <a:pt x="69" y="50"/>
                  </a:cubicBezTo>
                  <a:cubicBezTo>
                    <a:pt x="70" y="47"/>
                    <a:pt x="71" y="44"/>
                    <a:pt x="71" y="40"/>
                  </a:cubicBezTo>
                  <a:cubicBezTo>
                    <a:pt x="72" y="39"/>
                    <a:pt x="72" y="38"/>
                    <a:pt x="72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8080547" y="4633044"/>
              <a:ext cx="283933" cy="289932"/>
            </a:xfrm>
            <a:custGeom>
              <a:rect b="b" l="l" r="r" t="t"/>
              <a:pathLst>
                <a:path extrusionOk="0" h="72" w="71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15" y="5"/>
                    <a:pt x="6" y="13"/>
                    <a:pt x="2" y="23"/>
                  </a:cubicBezTo>
                  <a:cubicBezTo>
                    <a:pt x="1" y="26"/>
                    <a:pt x="0" y="29"/>
                    <a:pt x="0" y="33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35"/>
                    <a:pt x="71" y="34"/>
                    <a:pt x="71" y="32"/>
                  </a:cubicBezTo>
                  <a:cubicBezTo>
                    <a:pt x="71" y="29"/>
                    <a:pt x="70" y="26"/>
                    <a:pt x="69" y="23"/>
                  </a:cubicBezTo>
                  <a:cubicBezTo>
                    <a:pt x="64" y="10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7912586" y="3387339"/>
              <a:ext cx="287932" cy="287932"/>
            </a:xfrm>
            <a:custGeom>
              <a:rect b="b" l="l" r="r" t="t"/>
              <a:pathLst>
                <a:path extrusionOk="0" h="72" w="72">
                  <a:moveTo>
                    <a:pt x="68" y="51"/>
                  </a:moveTo>
                  <a:cubicBezTo>
                    <a:pt x="70" y="48"/>
                    <a:pt x="71" y="45"/>
                    <a:pt x="71" y="42"/>
                  </a:cubicBezTo>
                  <a:cubicBezTo>
                    <a:pt x="72" y="40"/>
                    <a:pt x="72" y="38"/>
                    <a:pt x="72" y="36"/>
                  </a:cubicBezTo>
                  <a:cubicBezTo>
                    <a:pt x="72" y="28"/>
                    <a:pt x="69" y="20"/>
                    <a:pt x="65" y="15"/>
                  </a:cubicBezTo>
                  <a:cubicBezTo>
                    <a:pt x="63" y="12"/>
                    <a:pt x="60" y="10"/>
                    <a:pt x="58" y="8"/>
                  </a:cubicBezTo>
                  <a:cubicBezTo>
                    <a:pt x="52" y="3"/>
                    <a:pt x="45" y="1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0" y="0"/>
                    <a:pt x="28" y="1"/>
                  </a:cubicBezTo>
                  <a:cubicBezTo>
                    <a:pt x="12" y="5"/>
                    <a:pt x="0" y="19"/>
                    <a:pt x="0" y="36"/>
                  </a:cubicBezTo>
                  <a:cubicBezTo>
                    <a:pt x="0" y="39"/>
                    <a:pt x="1" y="43"/>
                    <a:pt x="2" y="46"/>
                  </a:cubicBezTo>
                  <a:cubicBezTo>
                    <a:pt x="2" y="49"/>
                    <a:pt x="4" y="52"/>
                    <a:pt x="6" y="55"/>
                  </a:cubicBezTo>
                  <a:cubicBezTo>
                    <a:pt x="8" y="59"/>
                    <a:pt x="12" y="63"/>
                    <a:pt x="17" y="66"/>
                  </a:cubicBezTo>
                  <a:cubicBezTo>
                    <a:pt x="19" y="68"/>
                    <a:pt x="22" y="69"/>
                    <a:pt x="25" y="70"/>
                  </a:cubicBezTo>
                  <a:cubicBezTo>
                    <a:pt x="29" y="71"/>
                    <a:pt x="32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9" y="72"/>
                    <a:pt x="43" y="71"/>
                    <a:pt x="46" y="70"/>
                  </a:cubicBezTo>
                  <a:cubicBezTo>
                    <a:pt x="56" y="67"/>
                    <a:pt x="64" y="60"/>
                    <a:pt x="68" y="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7"/>
            <p:cNvSpPr/>
            <p:nvPr/>
          </p:nvSpPr>
          <p:spPr>
            <a:xfrm>
              <a:off x="8754388" y="3594307"/>
              <a:ext cx="635850" cy="521841"/>
            </a:xfrm>
            <a:custGeom>
              <a:rect b="b" l="l" r="r" t="t"/>
              <a:pathLst>
                <a:path extrusionOk="0" h="71" w="71">
                  <a:moveTo>
                    <a:pt x="31" y="0"/>
                  </a:moveTo>
                  <a:cubicBezTo>
                    <a:pt x="28" y="1"/>
                    <a:pt x="24" y="1"/>
                    <a:pt x="21" y="3"/>
                  </a:cubicBezTo>
                  <a:cubicBezTo>
                    <a:pt x="14" y="6"/>
                    <a:pt x="7" y="12"/>
                    <a:pt x="3" y="20"/>
                  </a:cubicBezTo>
                  <a:cubicBezTo>
                    <a:pt x="2" y="23"/>
                    <a:pt x="1" y="26"/>
                    <a:pt x="0" y="29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0" y="40"/>
                    <a:pt x="1" y="44"/>
                    <a:pt x="2" y="48"/>
                  </a:cubicBezTo>
                  <a:cubicBezTo>
                    <a:pt x="3" y="51"/>
                    <a:pt x="5" y="54"/>
                    <a:pt x="7" y="57"/>
                  </a:cubicBezTo>
                  <a:cubicBezTo>
                    <a:pt x="9" y="60"/>
                    <a:pt x="11" y="62"/>
                    <a:pt x="14" y="64"/>
                  </a:cubicBezTo>
                  <a:cubicBezTo>
                    <a:pt x="16" y="66"/>
                    <a:pt x="19" y="68"/>
                    <a:pt x="22" y="69"/>
                  </a:cubicBezTo>
                  <a:cubicBezTo>
                    <a:pt x="26" y="71"/>
                    <a:pt x="31" y="71"/>
                    <a:pt x="35" y="71"/>
                  </a:cubicBezTo>
                  <a:cubicBezTo>
                    <a:pt x="49" y="71"/>
                    <a:pt x="62" y="63"/>
                    <a:pt x="67" y="52"/>
                  </a:cubicBezTo>
                  <a:cubicBezTo>
                    <a:pt x="69" y="49"/>
                    <a:pt x="70" y="46"/>
                    <a:pt x="71" y="42"/>
                  </a:cubicBezTo>
                  <a:cubicBezTo>
                    <a:pt x="71" y="40"/>
                    <a:pt x="71" y="38"/>
                    <a:pt x="71" y="36"/>
                  </a:cubicBezTo>
                  <a:cubicBezTo>
                    <a:pt x="71" y="35"/>
                    <a:pt x="71" y="34"/>
                    <a:pt x="71" y="33"/>
                  </a:cubicBezTo>
                  <a:cubicBezTo>
                    <a:pt x="71" y="29"/>
                    <a:pt x="70" y="26"/>
                    <a:pt x="69" y="23"/>
                  </a:cubicBezTo>
                  <a:cubicBezTo>
                    <a:pt x="67" y="19"/>
                    <a:pt x="65" y="16"/>
                    <a:pt x="63" y="13"/>
                  </a:cubicBezTo>
                  <a:cubicBezTo>
                    <a:pt x="61" y="10"/>
                    <a:pt x="58" y="8"/>
                    <a:pt x="55" y="6"/>
                  </a:cubicBezTo>
                  <a:cubicBezTo>
                    <a:pt x="49" y="2"/>
                    <a:pt x="43" y="0"/>
                    <a:pt x="35" y="0"/>
                  </a:cubicBezTo>
                  <a:cubicBezTo>
                    <a:pt x="34" y="0"/>
                    <a:pt x="32" y="0"/>
                    <a:pt x="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8470455" y="4537066"/>
              <a:ext cx="283933" cy="289932"/>
            </a:xfrm>
            <a:custGeom>
              <a:rect b="b" l="l" r="r" t="t"/>
              <a:pathLst>
                <a:path extrusionOk="0" h="72" w="71">
                  <a:moveTo>
                    <a:pt x="65" y="56"/>
                  </a:moveTo>
                  <a:cubicBezTo>
                    <a:pt x="66" y="55"/>
                    <a:pt x="67" y="54"/>
                    <a:pt x="67" y="53"/>
                  </a:cubicBezTo>
                  <a:cubicBezTo>
                    <a:pt x="69" y="50"/>
                    <a:pt x="70" y="47"/>
                    <a:pt x="70" y="43"/>
                  </a:cubicBezTo>
                  <a:cubicBezTo>
                    <a:pt x="71" y="41"/>
                    <a:pt x="71" y="39"/>
                    <a:pt x="71" y="37"/>
                  </a:cubicBezTo>
                  <a:cubicBezTo>
                    <a:pt x="71" y="37"/>
                    <a:pt x="71" y="36"/>
                    <a:pt x="71" y="36"/>
                  </a:cubicBezTo>
                  <a:cubicBezTo>
                    <a:pt x="71" y="33"/>
                    <a:pt x="71" y="30"/>
                    <a:pt x="70" y="27"/>
                  </a:cubicBezTo>
                  <a:cubicBezTo>
                    <a:pt x="68" y="19"/>
                    <a:pt x="64" y="12"/>
                    <a:pt x="57" y="8"/>
                  </a:cubicBezTo>
                  <a:cubicBezTo>
                    <a:pt x="55" y="6"/>
                    <a:pt x="52" y="4"/>
                    <a:pt x="49" y="3"/>
                  </a:cubicBezTo>
                  <a:cubicBezTo>
                    <a:pt x="45" y="1"/>
                    <a:pt x="40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0" y="43"/>
                    <a:pt x="1" y="46"/>
                    <a:pt x="2" y="49"/>
                  </a:cubicBezTo>
                  <a:cubicBezTo>
                    <a:pt x="8" y="62"/>
                    <a:pt x="20" y="72"/>
                    <a:pt x="35" y="72"/>
                  </a:cubicBezTo>
                  <a:cubicBezTo>
                    <a:pt x="44" y="72"/>
                    <a:pt x="53" y="68"/>
                    <a:pt x="59" y="63"/>
                  </a:cubicBezTo>
                  <a:cubicBezTo>
                    <a:pt x="61" y="61"/>
                    <a:pt x="63" y="58"/>
                    <a:pt x="65" y="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8762386" y="3077412"/>
              <a:ext cx="283933" cy="285933"/>
            </a:xfrm>
            <a:custGeom>
              <a:rect b="b" l="l" r="r" t="t"/>
              <a:pathLst>
                <a:path extrusionOk="0" h="71" w="71">
                  <a:moveTo>
                    <a:pt x="35" y="71"/>
                  </a:moveTo>
                  <a:cubicBezTo>
                    <a:pt x="37" y="71"/>
                    <a:pt x="39" y="71"/>
                    <a:pt x="40" y="71"/>
                  </a:cubicBezTo>
                  <a:cubicBezTo>
                    <a:pt x="44" y="71"/>
                    <a:pt x="47" y="70"/>
                    <a:pt x="50" y="68"/>
                  </a:cubicBezTo>
                  <a:cubicBezTo>
                    <a:pt x="62" y="63"/>
                    <a:pt x="71" y="50"/>
                    <a:pt x="71" y="36"/>
                  </a:cubicBezTo>
                  <a:cubicBezTo>
                    <a:pt x="71" y="29"/>
                    <a:pt x="69" y="22"/>
                    <a:pt x="66" y="17"/>
                  </a:cubicBezTo>
                  <a:cubicBezTo>
                    <a:pt x="64" y="14"/>
                    <a:pt x="62" y="12"/>
                    <a:pt x="60" y="9"/>
                  </a:cubicBezTo>
                  <a:cubicBezTo>
                    <a:pt x="53" y="3"/>
                    <a:pt x="45" y="0"/>
                    <a:pt x="35" y="0"/>
                  </a:cubicBezTo>
                  <a:cubicBezTo>
                    <a:pt x="25" y="0"/>
                    <a:pt x="15" y="5"/>
                    <a:pt x="9" y="12"/>
                  </a:cubicBezTo>
                  <a:cubicBezTo>
                    <a:pt x="6" y="15"/>
                    <a:pt x="5" y="17"/>
                    <a:pt x="3" y="20"/>
                  </a:cubicBezTo>
                  <a:cubicBezTo>
                    <a:pt x="1" y="25"/>
                    <a:pt x="0" y="30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9268266" y="4445088"/>
              <a:ext cx="283933" cy="285933"/>
            </a:xfrm>
            <a:custGeom>
              <a:rect b="b" l="l" r="r" t="t"/>
              <a:pathLst>
                <a:path extrusionOk="0" h="71" w="71">
                  <a:moveTo>
                    <a:pt x="0" y="35"/>
                  </a:moveTo>
                  <a:cubicBezTo>
                    <a:pt x="0" y="35"/>
                    <a:pt x="0" y="35"/>
                    <a:pt x="0" y="36"/>
                  </a:cubicBezTo>
                  <a:cubicBezTo>
                    <a:pt x="0" y="39"/>
                    <a:pt x="0" y="42"/>
                    <a:pt x="1" y="45"/>
                  </a:cubicBezTo>
                  <a:cubicBezTo>
                    <a:pt x="5" y="60"/>
                    <a:pt x="19" y="71"/>
                    <a:pt x="36" y="71"/>
                  </a:cubicBezTo>
                  <a:cubicBezTo>
                    <a:pt x="39" y="71"/>
                    <a:pt x="41" y="71"/>
                    <a:pt x="44" y="70"/>
                  </a:cubicBezTo>
                  <a:cubicBezTo>
                    <a:pt x="48" y="70"/>
                    <a:pt x="51" y="68"/>
                    <a:pt x="54" y="66"/>
                  </a:cubicBezTo>
                  <a:cubicBezTo>
                    <a:pt x="64" y="60"/>
                    <a:pt x="71" y="49"/>
                    <a:pt x="71" y="36"/>
                  </a:cubicBezTo>
                  <a:cubicBezTo>
                    <a:pt x="71" y="32"/>
                    <a:pt x="71" y="29"/>
                    <a:pt x="70" y="26"/>
                  </a:cubicBezTo>
                  <a:cubicBezTo>
                    <a:pt x="69" y="23"/>
                    <a:pt x="68" y="20"/>
                    <a:pt x="66" y="17"/>
                  </a:cubicBezTo>
                  <a:cubicBezTo>
                    <a:pt x="61" y="9"/>
                    <a:pt x="53" y="2"/>
                    <a:pt x="42" y="1"/>
                  </a:cubicBezTo>
                  <a:cubicBezTo>
                    <a:pt x="40" y="0"/>
                    <a:pt x="38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14" y="2"/>
                    <a:pt x="0" y="17"/>
                    <a:pt x="0" y="3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9568195" y="5202910"/>
              <a:ext cx="283933" cy="285933"/>
            </a:xfrm>
            <a:custGeom>
              <a:rect b="b" l="l" r="r" t="t"/>
              <a:pathLst>
                <a:path extrusionOk="0" h="71" w="71">
                  <a:moveTo>
                    <a:pt x="57" y="7"/>
                  </a:moveTo>
                  <a:cubicBezTo>
                    <a:pt x="55" y="6"/>
                    <a:pt x="52" y="4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6" y="1"/>
                    <a:pt x="43" y="1"/>
                    <a:pt x="40" y="0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3" y="0"/>
                    <a:pt x="30" y="0"/>
                    <a:pt x="27" y="1"/>
                  </a:cubicBezTo>
                  <a:cubicBezTo>
                    <a:pt x="24" y="2"/>
                    <a:pt x="21" y="3"/>
                    <a:pt x="18" y="4"/>
                  </a:cubicBezTo>
                  <a:cubicBezTo>
                    <a:pt x="7" y="10"/>
                    <a:pt x="0" y="22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37" y="71"/>
                    <a:pt x="39" y="71"/>
                    <a:pt x="40" y="71"/>
                  </a:cubicBezTo>
                  <a:cubicBezTo>
                    <a:pt x="44" y="71"/>
                    <a:pt x="47" y="70"/>
                    <a:pt x="50" y="68"/>
                  </a:cubicBezTo>
                  <a:cubicBezTo>
                    <a:pt x="62" y="63"/>
                    <a:pt x="71" y="50"/>
                    <a:pt x="71" y="36"/>
                  </a:cubicBezTo>
                  <a:cubicBezTo>
                    <a:pt x="71" y="34"/>
                    <a:pt x="71" y="32"/>
                    <a:pt x="71" y="29"/>
                  </a:cubicBezTo>
                  <a:cubicBezTo>
                    <a:pt x="70" y="26"/>
                    <a:pt x="69" y="23"/>
                    <a:pt x="68" y="21"/>
                  </a:cubicBezTo>
                  <a:cubicBezTo>
                    <a:pt x="65" y="15"/>
                    <a:pt x="62" y="11"/>
                    <a:pt x="57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9664172" y="5544828"/>
              <a:ext cx="283933" cy="283933"/>
            </a:xfrm>
            <a:custGeom>
              <a:rect b="b" l="l" r="r" t="t"/>
              <a:pathLst>
                <a:path extrusionOk="0" h="71" w="71">
                  <a:moveTo>
                    <a:pt x="11" y="10"/>
                  </a:moveTo>
                  <a:cubicBezTo>
                    <a:pt x="9" y="12"/>
                    <a:pt x="7" y="14"/>
                    <a:pt x="5" y="17"/>
                  </a:cubicBezTo>
                  <a:cubicBezTo>
                    <a:pt x="2" y="23"/>
                    <a:pt x="0" y="29"/>
                    <a:pt x="0" y="36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55" y="7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ubicBezTo>
                    <a:pt x="34" y="0"/>
                    <a:pt x="32" y="0"/>
                    <a:pt x="30" y="0"/>
                  </a:cubicBezTo>
                  <a:cubicBezTo>
                    <a:pt x="27" y="1"/>
                    <a:pt x="24" y="2"/>
                    <a:pt x="21" y="3"/>
                  </a:cubicBezTo>
                  <a:cubicBezTo>
                    <a:pt x="17" y="5"/>
                    <a:pt x="14" y="7"/>
                    <a:pt x="11" y="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10405997" y="4934973"/>
              <a:ext cx="283933" cy="287932"/>
            </a:xfrm>
            <a:custGeom>
              <a:rect b="b" l="l" r="r" t="t"/>
              <a:pathLst>
                <a:path extrusionOk="0" h="72" w="71">
                  <a:moveTo>
                    <a:pt x="35" y="0"/>
                  </a:moveTo>
                  <a:cubicBezTo>
                    <a:pt x="33" y="0"/>
                    <a:pt x="30" y="1"/>
                    <a:pt x="28" y="1"/>
                  </a:cubicBezTo>
                  <a:cubicBezTo>
                    <a:pt x="24" y="2"/>
                    <a:pt x="20" y="3"/>
                    <a:pt x="17" y="5"/>
                  </a:cubicBezTo>
                  <a:cubicBezTo>
                    <a:pt x="10" y="9"/>
                    <a:pt x="5" y="16"/>
                    <a:pt x="2" y="23"/>
                  </a:cubicBezTo>
                  <a:cubicBezTo>
                    <a:pt x="1" y="26"/>
                    <a:pt x="0" y="29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5"/>
                    <a:pt x="2" y="48"/>
                    <a:pt x="3" y="52"/>
                  </a:cubicBezTo>
                  <a:cubicBezTo>
                    <a:pt x="9" y="64"/>
                    <a:pt x="21" y="72"/>
                    <a:pt x="35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22"/>
                    <a:pt x="63" y="9"/>
                    <a:pt x="50" y="4"/>
                  </a:cubicBezTo>
                  <a:cubicBezTo>
                    <a:pt x="48" y="2"/>
                    <a:pt x="44" y="1"/>
                    <a:pt x="41" y="1"/>
                  </a:cubicBezTo>
                  <a:cubicBezTo>
                    <a:pt x="39" y="1"/>
                    <a:pt x="37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10056080" y="4101170"/>
              <a:ext cx="285933" cy="287932"/>
            </a:xfrm>
            <a:custGeom>
              <a:rect b="b" l="l" r="r" t="t"/>
              <a:pathLst>
                <a:path extrusionOk="0" h="72" w="71">
                  <a:moveTo>
                    <a:pt x="0" y="36"/>
                  </a:moveTo>
                  <a:cubicBezTo>
                    <a:pt x="0" y="39"/>
                    <a:pt x="0" y="43"/>
                    <a:pt x="1" y="46"/>
                  </a:cubicBezTo>
                  <a:cubicBezTo>
                    <a:pt x="2" y="49"/>
                    <a:pt x="4" y="53"/>
                    <a:pt x="6" y="56"/>
                  </a:cubicBezTo>
                  <a:cubicBezTo>
                    <a:pt x="9" y="60"/>
                    <a:pt x="12" y="64"/>
                    <a:pt x="17" y="67"/>
                  </a:cubicBezTo>
                  <a:cubicBezTo>
                    <a:pt x="20" y="68"/>
                    <a:pt x="23" y="70"/>
                    <a:pt x="26" y="71"/>
                  </a:cubicBezTo>
                  <a:cubicBezTo>
                    <a:pt x="29" y="71"/>
                    <a:pt x="32" y="72"/>
                    <a:pt x="36" y="72"/>
                  </a:cubicBezTo>
                  <a:cubicBezTo>
                    <a:pt x="39" y="72"/>
                    <a:pt x="42" y="72"/>
                    <a:pt x="44" y="71"/>
                  </a:cubicBezTo>
                  <a:cubicBezTo>
                    <a:pt x="48" y="70"/>
                    <a:pt x="51" y="69"/>
                    <a:pt x="53" y="67"/>
                  </a:cubicBezTo>
                  <a:cubicBezTo>
                    <a:pt x="64" y="61"/>
                    <a:pt x="71" y="50"/>
                    <a:pt x="71" y="38"/>
                  </a:cubicBezTo>
                  <a:cubicBezTo>
                    <a:pt x="71" y="37"/>
                    <a:pt x="71" y="37"/>
                    <a:pt x="71" y="36"/>
                  </a:cubicBezTo>
                  <a:cubicBezTo>
                    <a:pt x="71" y="33"/>
                    <a:pt x="71" y="31"/>
                    <a:pt x="71" y="28"/>
                  </a:cubicBezTo>
                  <a:cubicBezTo>
                    <a:pt x="67" y="12"/>
                    <a:pt x="53" y="0"/>
                    <a:pt x="36" y="0"/>
                  </a:cubicBezTo>
                  <a:cubicBezTo>
                    <a:pt x="22" y="0"/>
                    <a:pt x="10" y="8"/>
                    <a:pt x="4" y="20"/>
                  </a:cubicBezTo>
                  <a:cubicBezTo>
                    <a:pt x="2" y="23"/>
                    <a:pt x="1" y="26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10008091" y="3475318"/>
              <a:ext cx="289932" cy="287932"/>
            </a:xfrm>
            <a:custGeom>
              <a:rect b="b" l="l" r="r" t="t"/>
              <a:pathLst>
                <a:path extrusionOk="0" h="72" w="72">
                  <a:moveTo>
                    <a:pt x="67" y="18"/>
                  </a:moveTo>
                  <a:cubicBezTo>
                    <a:pt x="65" y="15"/>
                    <a:pt x="63" y="13"/>
                    <a:pt x="61" y="11"/>
                  </a:cubicBezTo>
                  <a:cubicBezTo>
                    <a:pt x="58" y="7"/>
                    <a:pt x="53" y="4"/>
                    <a:pt x="48" y="2"/>
                  </a:cubicBezTo>
                  <a:cubicBezTo>
                    <a:pt x="45" y="1"/>
                    <a:pt x="42" y="1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29" y="0"/>
                    <a:pt x="23" y="2"/>
                    <a:pt x="18" y="5"/>
                  </a:cubicBezTo>
                  <a:cubicBezTo>
                    <a:pt x="15" y="7"/>
                    <a:pt x="13" y="9"/>
                    <a:pt x="10" y="11"/>
                  </a:cubicBezTo>
                  <a:cubicBezTo>
                    <a:pt x="4" y="17"/>
                    <a:pt x="0" y="26"/>
                    <a:pt x="0" y="36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6" y="58"/>
                    <a:pt x="13" y="65"/>
                    <a:pt x="22" y="69"/>
                  </a:cubicBezTo>
                  <a:cubicBezTo>
                    <a:pt x="25" y="70"/>
                    <a:pt x="29" y="71"/>
                    <a:pt x="32" y="72"/>
                  </a:cubicBezTo>
                  <a:cubicBezTo>
                    <a:pt x="34" y="72"/>
                    <a:pt x="35" y="72"/>
                    <a:pt x="36" y="72"/>
                  </a:cubicBezTo>
                  <a:cubicBezTo>
                    <a:pt x="45" y="72"/>
                    <a:pt x="53" y="68"/>
                    <a:pt x="59" y="63"/>
                  </a:cubicBezTo>
                  <a:cubicBezTo>
                    <a:pt x="62" y="61"/>
                    <a:pt x="64" y="59"/>
                    <a:pt x="66" y="56"/>
                  </a:cubicBezTo>
                  <a:cubicBezTo>
                    <a:pt x="68" y="53"/>
                    <a:pt x="69" y="50"/>
                    <a:pt x="70" y="46"/>
                  </a:cubicBezTo>
                  <a:cubicBezTo>
                    <a:pt x="71" y="43"/>
                    <a:pt x="72" y="40"/>
                    <a:pt x="72" y="37"/>
                  </a:cubicBezTo>
                  <a:cubicBezTo>
                    <a:pt x="72" y="37"/>
                    <a:pt x="72" y="36"/>
                    <a:pt x="72" y="36"/>
                  </a:cubicBezTo>
                  <a:cubicBezTo>
                    <a:pt x="72" y="29"/>
                    <a:pt x="70" y="23"/>
                    <a:pt x="67" y="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10693929" y="4049182"/>
              <a:ext cx="289932" cy="283933"/>
            </a:xfrm>
            <a:custGeom>
              <a:rect b="b" l="l" r="r" t="t"/>
              <a:pathLst>
                <a:path extrusionOk="0" h="71" w="72">
                  <a:moveTo>
                    <a:pt x="58" y="7"/>
                  </a:moveTo>
                  <a:cubicBezTo>
                    <a:pt x="54" y="4"/>
                    <a:pt x="49" y="2"/>
                    <a:pt x="44" y="1"/>
                  </a:cubicBezTo>
                  <a:cubicBezTo>
                    <a:pt x="41" y="0"/>
                    <a:pt x="39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26" y="0"/>
                    <a:pt x="18" y="4"/>
                    <a:pt x="12" y="9"/>
                  </a:cubicBezTo>
                  <a:cubicBezTo>
                    <a:pt x="9" y="11"/>
                    <a:pt x="7" y="14"/>
                    <a:pt x="6" y="17"/>
                  </a:cubicBezTo>
                  <a:cubicBezTo>
                    <a:pt x="3" y="22"/>
                    <a:pt x="1" y="27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3" y="54"/>
                    <a:pt x="11" y="63"/>
                    <a:pt x="21" y="68"/>
                  </a:cubicBezTo>
                  <a:cubicBezTo>
                    <a:pt x="23" y="69"/>
                    <a:pt x="26" y="70"/>
                    <a:pt x="29" y="71"/>
                  </a:cubicBezTo>
                  <a:cubicBezTo>
                    <a:pt x="32" y="71"/>
                    <a:pt x="34" y="71"/>
                    <a:pt x="36" y="71"/>
                  </a:cubicBezTo>
                  <a:cubicBezTo>
                    <a:pt x="56" y="71"/>
                    <a:pt x="72" y="55"/>
                    <a:pt x="72" y="36"/>
                  </a:cubicBezTo>
                  <a:cubicBezTo>
                    <a:pt x="72" y="27"/>
                    <a:pt x="69" y="20"/>
                    <a:pt x="64" y="14"/>
                  </a:cubicBezTo>
                  <a:cubicBezTo>
                    <a:pt x="62" y="11"/>
                    <a:pt x="60" y="9"/>
                    <a:pt x="58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11119828" y="3623283"/>
              <a:ext cx="287932" cy="283933"/>
            </a:xfrm>
            <a:custGeom>
              <a:rect b="b" l="l" r="r" t="t"/>
              <a:pathLst>
                <a:path extrusionOk="0" h="71" w="72"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24" y="2"/>
                    <a:pt x="21" y="3"/>
                    <a:pt x="18" y="4"/>
                  </a:cubicBezTo>
                  <a:cubicBezTo>
                    <a:pt x="10" y="9"/>
                    <a:pt x="4" y="17"/>
                    <a:pt x="2" y="26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4"/>
                    <a:pt x="3" y="52"/>
                    <a:pt x="8" y="58"/>
                  </a:cubicBezTo>
                  <a:cubicBezTo>
                    <a:pt x="10" y="60"/>
                    <a:pt x="12" y="62"/>
                    <a:pt x="14" y="64"/>
                  </a:cubicBezTo>
                  <a:cubicBezTo>
                    <a:pt x="20" y="68"/>
                    <a:pt x="28" y="71"/>
                    <a:pt x="36" y="71"/>
                  </a:cubicBezTo>
                  <a:cubicBezTo>
                    <a:pt x="56" y="71"/>
                    <a:pt x="72" y="55"/>
                    <a:pt x="72" y="35"/>
                  </a:cubicBezTo>
                  <a:cubicBezTo>
                    <a:pt x="72" y="16"/>
                    <a:pt x="56" y="0"/>
                    <a:pt x="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10789907" y="2853465"/>
              <a:ext cx="285933" cy="283933"/>
            </a:xfrm>
            <a:custGeom>
              <a:rect b="b" l="l" r="r" t="t"/>
              <a:pathLst>
                <a:path extrusionOk="0" h="71" w="71">
                  <a:moveTo>
                    <a:pt x="1" y="24"/>
                  </a:moveTo>
                  <a:cubicBezTo>
                    <a:pt x="0" y="27"/>
                    <a:pt x="0" y="31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42"/>
                    <a:pt x="2" y="49"/>
                    <a:pt x="5" y="54"/>
                  </a:cubicBezTo>
                  <a:cubicBezTo>
                    <a:pt x="7" y="57"/>
                    <a:pt x="9" y="59"/>
                    <a:pt x="11" y="61"/>
                  </a:cubicBezTo>
                  <a:cubicBezTo>
                    <a:pt x="16" y="66"/>
                    <a:pt x="22" y="69"/>
                    <a:pt x="28" y="70"/>
                  </a:cubicBezTo>
                  <a:cubicBezTo>
                    <a:pt x="31" y="71"/>
                    <a:pt x="33" y="71"/>
                    <a:pt x="35" y="71"/>
                  </a:cubicBezTo>
                  <a:cubicBezTo>
                    <a:pt x="36" y="71"/>
                    <a:pt x="37" y="71"/>
                    <a:pt x="38" y="71"/>
                  </a:cubicBezTo>
                  <a:cubicBezTo>
                    <a:pt x="40" y="71"/>
                    <a:pt x="43" y="70"/>
                    <a:pt x="45" y="70"/>
                  </a:cubicBezTo>
                  <a:cubicBezTo>
                    <a:pt x="49" y="69"/>
                    <a:pt x="51" y="68"/>
                    <a:pt x="54" y="66"/>
                  </a:cubicBezTo>
                  <a:cubicBezTo>
                    <a:pt x="64" y="60"/>
                    <a:pt x="71" y="48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30" y="0"/>
                    <a:pt x="24" y="1"/>
                    <a:pt x="19" y="3"/>
                  </a:cubicBezTo>
                  <a:cubicBezTo>
                    <a:pt x="16" y="5"/>
                    <a:pt x="14" y="7"/>
                    <a:pt x="12" y="9"/>
                  </a:cubicBezTo>
                  <a:cubicBezTo>
                    <a:pt x="7" y="13"/>
                    <a:pt x="3" y="18"/>
                    <a:pt x="1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10306021" y="2163628"/>
              <a:ext cx="287932" cy="283933"/>
            </a:xfrm>
            <a:custGeom>
              <a:rect b="b" l="l" r="r" t="t"/>
              <a:pathLst>
                <a:path extrusionOk="0" h="71" w="72">
                  <a:moveTo>
                    <a:pt x="1" y="29"/>
                  </a:moveTo>
                  <a:cubicBezTo>
                    <a:pt x="1" y="31"/>
                    <a:pt x="0" y="33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1" y="47"/>
                    <a:pt x="4" y="54"/>
                    <a:pt x="9" y="59"/>
                  </a:cubicBezTo>
                  <a:cubicBezTo>
                    <a:pt x="12" y="62"/>
                    <a:pt x="14" y="64"/>
                    <a:pt x="17" y="66"/>
                  </a:cubicBezTo>
                  <a:cubicBezTo>
                    <a:pt x="19" y="67"/>
                    <a:pt x="21" y="68"/>
                    <a:pt x="24" y="69"/>
                  </a:cubicBezTo>
                  <a:cubicBezTo>
                    <a:pt x="27" y="70"/>
                    <a:pt x="30" y="71"/>
                    <a:pt x="33" y="71"/>
                  </a:cubicBezTo>
                  <a:cubicBezTo>
                    <a:pt x="34" y="71"/>
                    <a:pt x="35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cubicBezTo>
                    <a:pt x="56" y="66"/>
                    <a:pt x="58" y="64"/>
                    <a:pt x="61" y="62"/>
                  </a:cubicBezTo>
                  <a:cubicBezTo>
                    <a:pt x="68" y="55"/>
                    <a:pt x="72" y="4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26" y="0"/>
                    <a:pt x="16" y="4"/>
                    <a:pt x="10" y="12"/>
                  </a:cubicBezTo>
                  <a:cubicBezTo>
                    <a:pt x="7" y="14"/>
                    <a:pt x="5" y="17"/>
                    <a:pt x="4" y="20"/>
                  </a:cubicBezTo>
                  <a:cubicBezTo>
                    <a:pt x="3" y="23"/>
                    <a:pt x="2" y="26"/>
                    <a:pt x="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9616184" y="1721732"/>
              <a:ext cx="283933" cy="289932"/>
            </a:xfrm>
            <a:custGeom>
              <a:rect b="b" l="l" r="r" t="t"/>
              <a:pathLst>
                <a:path extrusionOk="0" h="72" w="71">
                  <a:moveTo>
                    <a:pt x="0" y="38"/>
                  </a:moveTo>
                  <a:cubicBezTo>
                    <a:pt x="0" y="45"/>
                    <a:pt x="2" y="51"/>
                    <a:pt x="6" y="57"/>
                  </a:cubicBezTo>
                  <a:cubicBezTo>
                    <a:pt x="8" y="59"/>
                    <a:pt x="10" y="62"/>
                    <a:pt x="13" y="64"/>
                  </a:cubicBezTo>
                  <a:cubicBezTo>
                    <a:pt x="15" y="66"/>
                    <a:pt x="17" y="67"/>
                    <a:pt x="20" y="69"/>
                  </a:cubicBezTo>
                  <a:cubicBezTo>
                    <a:pt x="23" y="70"/>
                    <a:pt x="26" y="71"/>
                    <a:pt x="29" y="71"/>
                  </a:cubicBezTo>
                  <a:cubicBezTo>
                    <a:pt x="31" y="72"/>
                    <a:pt x="33" y="72"/>
                    <a:pt x="35" y="72"/>
                  </a:cubicBezTo>
                  <a:cubicBezTo>
                    <a:pt x="46" y="72"/>
                    <a:pt x="56" y="67"/>
                    <a:pt x="63" y="59"/>
                  </a:cubicBezTo>
                  <a:cubicBezTo>
                    <a:pt x="65" y="57"/>
                    <a:pt x="66" y="54"/>
                    <a:pt x="68" y="51"/>
                  </a:cubicBezTo>
                  <a:cubicBezTo>
                    <a:pt x="70" y="47"/>
                    <a:pt x="71" y="42"/>
                    <a:pt x="71" y="36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9" y="0"/>
                    <a:pt x="4" y="12"/>
                    <a:pt x="1" y="28"/>
                  </a:cubicBezTo>
                  <a:cubicBezTo>
                    <a:pt x="0" y="30"/>
                    <a:pt x="0" y="33"/>
                    <a:pt x="0" y="36"/>
                  </a:cubicBezTo>
                  <a:cubicBezTo>
                    <a:pt x="0" y="37"/>
                    <a:pt x="0" y="37"/>
                    <a:pt x="0" y="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9364243" y="2591527"/>
              <a:ext cx="287932" cy="285933"/>
            </a:xfrm>
            <a:custGeom>
              <a:rect b="b" l="l" r="r" t="t"/>
              <a:pathLst>
                <a:path extrusionOk="0" h="71" w="72">
                  <a:moveTo>
                    <a:pt x="50" y="2"/>
                  </a:moveTo>
                  <a:cubicBezTo>
                    <a:pt x="47" y="1"/>
                    <a:pt x="44" y="0"/>
                    <a:pt x="41" y="0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28" y="0"/>
                    <a:pt x="20" y="2"/>
                    <a:pt x="14" y="7"/>
                  </a:cubicBezTo>
                  <a:cubicBezTo>
                    <a:pt x="12" y="9"/>
                    <a:pt x="10" y="11"/>
                    <a:pt x="8" y="14"/>
                  </a:cubicBezTo>
                  <a:cubicBezTo>
                    <a:pt x="3" y="20"/>
                    <a:pt x="0" y="27"/>
                    <a:pt x="0" y="35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1" y="42"/>
                    <a:pt x="1" y="45"/>
                    <a:pt x="2" y="48"/>
                  </a:cubicBezTo>
                  <a:cubicBezTo>
                    <a:pt x="3" y="50"/>
                    <a:pt x="4" y="52"/>
                    <a:pt x="5" y="54"/>
                  </a:cubicBezTo>
                  <a:cubicBezTo>
                    <a:pt x="7" y="57"/>
                    <a:pt x="9" y="59"/>
                    <a:pt x="12" y="62"/>
                  </a:cubicBezTo>
                  <a:cubicBezTo>
                    <a:pt x="16" y="66"/>
                    <a:pt x="22" y="69"/>
                    <a:pt x="28" y="70"/>
                  </a:cubicBezTo>
                  <a:cubicBezTo>
                    <a:pt x="31" y="71"/>
                    <a:pt x="33" y="71"/>
                    <a:pt x="36" y="71"/>
                  </a:cubicBezTo>
                  <a:cubicBezTo>
                    <a:pt x="37" y="71"/>
                    <a:pt x="38" y="71"/>
                    <a:pt x="39" y="71"/>
                  </a:cubicBezTo>
                  <a:cubicBezTo>
                    <a:pt x="43" y="71"/>
                    <a:pt x="47" y="70"/>
                    <a:pt x="51" y="68"/>
                  </a:cubicBezTo>
                  <a:cubicBezTo>
                    <a:pt x="54" y="66"/>
                    <a:pt x="57" y="64"/>
                    <a:pt x="60" y="62"/>
                  </a:cubicBezTo>
                  <a:cubicBezTo>
                    <a:pt x="64" y="58"/>
                    <a:pt x="68" y="53"/>
                    <a:pt x="70" y="47"/>
                  </a:cubicBezTo>
                  <a:cubicBezTo>
                    <a:pt x="71" y="44"/>
                    <a:pt x="71" y="41"/>
                    <a:pt x="72" y="38"/>
                  </a:cubicBezTo>
                  <a:cubicBezTo>
                    <a:pt x="72" y="37"/>
                    <a:pt x="72" y="36"/>
                    <a:pt x="72" y="35"/>
                  </a:cubicBezTo>
                  <a:cubicBezTo>
                    <a:pt x="72" y="21"/>
                    <a:pt x="63" y="8"/>
                    <a:pt x="50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8462457" y="1629754"/>
              <a:ext cx="287932" cy="287932"/>
            </a:xfrm>
            <a:custGeom>
              <a:rect b="b" l="l" r="r" t="t"/>
              <a:pathLst>
                <a:path extrusionOk="0" h="72" w="72">
                  <a:moveTo>
                    <a:pt x="11" y="61"/>
                  </a:moveTo>
                  <a:cubicBezTo>
                    <a:pt x="13" y="63"/>
                    <a:pt x="15" y="65"/>
                    <a:pt x="18" y="67"/>
                  </a:cubicBezTo>
                  <a:cubicBezTo>
                    <a:pt x="23" y="70"/>
                    <a:pt x="30" y="72"/>
                    <a:pt x="36" y="72"/>
                  </a:cubicBezTo>
                  <a:cubicBezTo>
                    <a:pt x="44" y="72"/>
                    <a:pt x="52" y="69"/>
                    <a:pt x="58" y="65"/>
                  </a:cubicBezTo>
                  <a:cubicBezTo>
                    <a:pt x="60" y="63"/>
                    <a:pt x="62" y="61"/>
                    <a:pt x="64" y="58"/>
                  </a:cubicBezTo>
                  <a:cubicBezTo>
                    <a:pt x="68" y="54"/>
                    <a:pt x="70" y="49"/>
                    <a:pt x="71" y="43"/>
                  </a:cubicBezTo>
                  <a:cubicBezTo>
                    <a:pt x="72" y="41"/>
                    <a:pt x="72" y="38"/>
                    <a:pt x="72" y="36"/>
                  </a:cubicBezTo>
                  <a:cubicBezTo>
                    <a:pt x="72" y="35"/>
                    <a:pt x="72" y="34"/>
                    <a:pt x="72" y="33"/>
                  </a:cubicBezTo>
                  <a:cubicBezTo>
                    <a:pt x="70" y="15"/>
                    <a:pt x="55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8"/>
                    <a:pt x="1" y="39"/>
                    <a:pt x="1" y="41"/>
                  </a:cubicBezTo>
                  <a:cubicBezTo>
                    <a:pt x="1" y="44"/>
                    <a:pt x="2" y="47"/>
                    <a:pt x="3" y="50"/>
                  </a:cubicBezTo>
                  <a:cubicBezTo>
                    <a:pt x="5" y="54"/>
                    <a:pt x="7" y="58"/>
                    <a:pt x="11" y="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7114776" y="2084646"/>
              <a:ext cx="283933" cy="222948"/>
            </a:xfrm>
            <a:custGeom>
              <a:rect b="b" l="l" r="r" t="t"/>
              <a:pathLst>
                <a:path extrusionOk="0" h="72" w="71">
                  <a:moveTo>
                    <a:pt x="15" y="65"/>
                  </a:moveTo>
                  <a:cubicBezTo>
                    <a:pt x="18" y="67"/>
                    <a:pt x="22" y="69"/>
                    <a:pt x="26" y="70"/>
                  </a:cubicBezTo>
                  <a:cubicBezTo>
                    <a:pt x="29" y="71"/>
                    <a:pt x="32" y="72"/>
                    <a:pt x="35" y="72"/>
                  </a:cubicBezTo>
                  <a:cubicBezTo>
                    <a:pt x="36" y="72"/>
                    <a:pt x="37" y="72"/>
                    <a:pt x="37" y="72"/>
                  </a:cubicBezTo>
                  <a:cubicBezTo>
                    <a:pt x="54" y="71"/>
                    <a:pt x="68" y="58"/>
                    <a:pt x="71" y="41"/>
                  </a:cubicBezTo>
                  <a:cubicBezTo>
                    <a:pt x="71" y="40"/>
                    <a:pt x="71" y="38"/>
                    <a:pt x="71" y="36"/>
                  </a:cubicBezTo>
                  <a:cubicBezTo>
                    <a:pt x="71" y="34"/>
                    <a:pt x="71" y="33"/>
                    <a:pt x="71" y="31"/>
                  </a:cubicBezTo>
                  <a:cubicBezTo>
                    <a:pt x="71" y="31"/>
                    <a:pt x="71" y="30"/>
                    <a:pt x="71" y="29"/>
                  </a:cubicBezTo>
                  <a:cubicBezTo>
                    <a:pt x="70" y="25"/>
                    <a:pt x="69" y="22"/>
                    <a:pt x="67" y="18"/>
                  </a:cubicBezTo>
                  <a:cubicBezTo>
                    <a:pt x="61" y="8"/>
                    <a:pt x="49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44"/>
                    <a:pt x="3" y="52"/>
                    <a:pt x="8" y="58"/>
                  </a:cubicBezTo>
                  <a:cubicBezTo>
                    <a:pt x="10" y="61"/>
                    <a:pt x="12" y="63"/>
                    <a:pt x="15" y="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282F3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" name="Google Shape;194;p7"/>
          <p:cNvSpPr/>
          <p:nvPr/>
        </p:nvSpPr>
        <p:spPr>
          <a:xfrm>
            <a:off x="5221809" y="1482152"/>
            <a:ext cx="3481199" cy="2176639"/>
          </a:xfrm>
          <a:prstGeom prst="ellipse">
            <a:avLst/>
          </a:prstGeom>
          <a:solidFill>
            <a:srgbClr val="CC9B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INCUBATOR of INNOVATION</a:t>
            </a:r>
            <a:endParaRPr/>
          </a:p>
        </p:txBody>
      </p:sp>
      <p:sp>
        <p:nvSpPr>
          <p:cNvPr id="195" name="Google Shape;195;p7"/>
          <p:cNvSpPr/>
          <p:nvPr/>
        </p:nvSpPr>
        <p:spPr>
          <a:xfrm>
            <a:off x="736100" y="1962338"/>
            <a:ext cx="3896347" cy="2156005"/>
          </a:xfrm>
          <a:prstGeom prst="ellipse">
            <a:avLst/>
          </a:prstGeom>
          <a:solidFill>
            <a:srgbClr val="9FC1A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400">
                <a:solidFill>
                  <a:srgbClr val="385623"/>
                </a:solidFill>
                <a:latin typeface="Calibri"/>
                <a:ea typeface="Calibri"/>
                <a:cs typeface="Calibri"/>
                <a:sym typeface="Calibri"/>
              </a:rPr>
              <a:t>LIVING LAB to support the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400">
                <a:solidFill>
                  <a:srgbClr val="385623"/>
                </a:solidFill>
                <a:latin typeface="Calibri"/>
                <a:ea typeface="Calibri"/>
                <a:cs typeface="Calibri"/>
                <a:sym typeface="Calibri"/>
              </a:rPr>
              <a:t>Organic value chain</a:t>
            </a:r>
            <a:endParaRPr/>
          </a:p>
        </p:txBody>
      </p:sp>
      <p:sp>
        <p:nvSpPr>
          <p:cNvPr id="196" name="Google Shape;196;p7"/>
          <p:cNvSpPr/>
          <p:nvPr/>
        </p:nvSpPr>
        <p:spPr>
          <a:xfrm>
            <a:off x="1923249" y="4955379"/>
            <a:ext cx="5157498" cy="1315174"/>
          </a:xfrm>
          <a:prstGeom prst="rect">
            <a:avLst/>
          </a:prstGeom>
          <a:solidFill>
            <a:srgbClr val="CC9B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LEARN FROM EXISTING  EXPERIENCES</a:t>
            </a:r>
            <a:endParaRPr/>
          </a:p>
        </p:txBody>
      </p:sp>
      <p:sp>
        <p:nvSpPr>
          <p:cNvPr id="197" name="Google Shape;197;p7"/>
          <p:cNvSpPr/>
          <p:nvPr/>
        </p:nvSpPr>
        <p:spPr>
          <a:xfrm>
            <a:off x="4872064" y="3445924"/>
            <a:ext cx="3767509" cy="1801595"/>
          </a:xfrm>
          <a:prstGeom prst="ellipse">
            <a:avLst/>
          </a:prstGeom>
          <a:solidFill>
            <a:srgbClr val="9FC1A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400">
                <a:solidFill>
                  <a:srgbClr val="385623"/>
                </a:solidFill>
                <a:latin typeface="Calibri"/>
                <a:ea typeface="Calibri"/>
                <a:cs typeface="Calibri"/>
                <a:sym typeface="Calibri"/>
              </a:rPr>
              <a:t>SPREAD OUT AND IMPLEMENT ORGANIC FARMING</a:t>
            </a:r>
            <a:endParaRPr/>
          </a:p>
        </p:txBody>
      </p:sp>
      <p:sp>
        <p:nvSpPr>
          <p:cNvPr id="198" name="Google Shape;198;p7"/>
          <p:cNvSpPr txBox="1"/>
          <p:nvPr/>
        </p:nvSpPr>
        <p:spPr>
          <a:xfrm>
            <a:off x="524235" y="6441169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"/>
          <p:cNvSpPr/>
          <p:nvPr/>
        </p:nvSpPr>
        <p:spPr>
          <a:xfrm>
            <a:off x="962026" y="958826"/>
            <a:ext cx="976312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Strategic axes of rural development in biodistricts </a:t>
            </a:r>
            <a:endParaRPr/>
          </a:p>
        </p:txBody>
      </p:sp>
      <p:grpSp>
        <p:nvGrpSpPr>
          <p:cNvPr id="204" name="Google Shape;204;p8"/>
          <p:cNvGrpSpPr/>
          <p:nvPr/>
        </p:nvGrpSpPr>
        <p:grpSpPr>
          <a:xfrm>
            <a:off x="13579167" y="1343693"/>
            <a:ext cx="4977427" cy="4883227"/>
            <a:chOff x="1135532" y="92480"/>
            <a:chExt cx="4977427" cy="4883227"/>
          </a:xfrm>
        </p:grpSpPr>
        <p:sp>
          <p:nvSpPr>
            <p:cNvPr id="205" name="Google Shape;205;p8"/>
            <p:cNvSpPr/>
            <p:nvPr/>
          </p:nvSpPr>
          <p:spPr>
            <a:xfrm>
              <a:off x="1654768" y="374027"/>
              <a:ext cx="4144610" cy="4144610"/>
            </a:xfrm>
            <a:prstGeom prst="pie">
              <a:avLst>
                <a:gd fmla="val 16200000" name="adj1"/>
                <a:gd fmla="val 0" name="adj2"/>
              </a:avLst>
            </a:prstGeom>
            <a:solidFill>
              <a:srgbClr val="4372C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8"/>
            <p:cNvSpPr txBox="1"/>
            <p:nvPr/>
          </p:nvSpPr>
          <p:spPr>
            <a:xfrm>
              <a:off x="3854865" y="1233047"/>
              <a:ext cx="1529558" cy="11348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Social and Welfare</a:t>
              </a:r>
              <a:endParaRPr/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1654768" y="488963"/>
              <a:ext cx="4144610" cy="4144610"/>
            </a:xfrm>
            <a:prstGeom prst="pie">
              <a:avLst>
                <a:gd fmla="val 0" name="adj1"/>
                <a:gd fmla="val 5400000" name="adj2"/>
              </a:avLst>
            </a:prstGeom>
            <a:solidFill>
              <a:srgbClr val="43BC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8"/>
            <p:cNvSpPr txBox="1"/>
            <p:nvPr/>
          </p:nvSpPr>
          <p:spPr>
            <a:xfrm>
              <a:off x="3854865" y="2639720"/>
              <a:ext cx="1529558" cy="11348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Biodiversity and natural</a:t>
              </a:r>
              <a:endParaRPr/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resources</a:t>
              </a:r>
              <a:endParaRPr/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1515627" y="488963"/>
              <a:ext cx="4144610" cy="4144610"/>
            </a:xfrm>
            <a:prstGeom prst="pie">
              <a:avLst>
                <a:gd fmla="val 5400000" name="adj1"/>
                <a:gd fmla="val 10800000" name="adj2"/>
              </a:avLst>
            </a:prstGeom>
            <a:solidFill>
              <a:srgbClr val="45B3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8"/>
            <p:cNvSpPr txBox="1"/>
            <p:nvPr/>
          </p:nvSpPr>
          <p:spPr>
            <a:xfrm>
              <a:off x="1930582" y="2639720"/>
              <a:ext cx="1529558" cy="11348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None/>
              </a:pPr>
              <a:r>
                <a:rPr lang="it-IT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Culture Landscape Rural Tourism</a:t>
              </a:r>
              <a:endParaRPr sz="1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1440879" y="264485"/>
              <a:ext cx="4294106" cy="4315285"/>
            </a:xfrm>
            <a:prstGeom prst="pie">
              <a:avLst>
                <a:gd fmla="val 10800000" name="adj1"/>
                <a:gd fmla="val 16200000" name="adj2"/>
              </a:avLst>
            </a:prstGeom>
            <a:solidFill>
              <a:srgbClr val="6FAA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8"/>
            <p:cNvSpPr txBox="1"/>
            <p:nvPr/>
          </p:nvSpPr>
          <p:spPr>
            <a:xfrm>
              <a:off x="1870801" y="1158880"/>
              <a:ext cx="1584729" cy="11815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Organic  supply chain </a:t>
              </a:r>
              <a:endParaRPr/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1398196" y="117456"/>
              <a:ext cx="4657752" cy="4657752"/>
            </a:xfrm>
            <a:custGeom>
              <a:rect b="b" l="l" r="r" t="t"/>
              <a:pathLst>
                <a:path extrusionOk="0" h="120000" w="120000">
                  <a:moveTo>
                    <a:pt x="60000" y="4067"/>
                  </a:moveTo>
                  <a:lnTo>
                    <a:pt x="60000" y="4067"/>
                  </a:lnTo>
                  <a:cubicBezTo>
                    <a:pt x="88941" y="4067"/>
                    <a:pt x="113103" y="26145"/>
                    <a:pt x="115706" y="54969"/>
                  </a:cubicBezTo>
                  <a:lnTo>
                    <a:pt x="119760" y="54969"/>
                  </a:lnTo>
                  <a:lnTo>
                    <a:pt x="112882" y="60000"/>
                  </a:lnTo>
                  <a:lnTo>
                    <a:pt x="105523" y="54969"/>
                  </a:lnTo>
                  <a:lnTo>
                    <a:pt x="109576" y="54969"/>
                  </a:lnTo>
                  <a:lnTo>
                    <a:pt x="109576" y="54969"/>
                  </a:lnTo>
                  <a:cubicBezTo>
                    <a:pt x="106994" y="29527"/>
                    <a:pt x="85573" y="10169"/>
                    <a:pt x="60000" y="10169"/>
                  </a:cubicBezTo>
                  <a:close/>
                </a:path>
              </a:pathLst>
            </a:custGeom>
            <a:solidFill>
              <a:srgbClr val="4372C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8"/>
            <p:cNvSpPr/>
            <p:nvPr/>
          </p:nvSpPr>
          <p:spPr>
            <a:xfrm>
              <a:off x="1455207" y="256147"/>
              <a:ext cx="4657752" cy="4657752"/>
            </a:xfrm>
            <a:custGeom>
              <a:rect b="b" l="l" r="r" t="t"/>
              <a:pathLst>
                <a:path extrusionOk="0" h="120000" w="120000">
                  <a:moveTo>
                    <a:pt x="115933" y="60000"/>
                  </a:moveTo>
                  <a:lnTo>
                    <a:pt x="115933" y="60000"/>
                  </a:lnTo>
                  <a:cubicBezTo>
                    <a:pt x="115933" y="88941"/>
                    <a:pt x="93855" y="113103"/>
                    <a:pt x="65031" y="115706"/>
                  </a:cubicBezTo>
                  <a:lnTo>
                    <a:pt x="65031" y="119760"/>
                  </a:lnTo>
                  <a:lnTo>
                    <a:pt x="60000" y="112882"/>
                  </a:lnTo>
                  <a:lnTo>
                    <a:pt x="65031" y="105523"/>
                  </a:lnTo>
                  <a:lnTo>
                    <a:pt x="65031" y="109576"/>
                  </a:lnTo>
                  <a:cubicBezTo>
                    <a:pt x="90473" y="106994"/>
                    <a:pt x="109831" y="85573"/>
                    <a:pt x="109831" y="60000"/>
                  </a:cubicBezTo>
                  <a:close/>
                </a:path>
              </a:pathLst>
            </a:custGeom>
            <a:solidFill>
              <a:srgbClr val="43BC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1135532" y="317955"/>
              <a:ext cx="4657752" cy="4657752"/>
            </a:xfrm>
            <a:custGeom>
              <a:rect b="b" l="l" r="r" t="t"/>
              <a:pathLst>
                <a:path extrusionOk="0" h="120000" w="120000">
                  <a:moveTo>
                    <a:pt x="60000" y="115933"/>
                  </a:moveTo>
                  <a:cubicBezTo>
                    <a:pt x="31059" y="115933"/>
                    <a:pt x="6897" y="93855"/>
                    <a:pt x="4294" y="65031"/>
                  </a:cubicBezTo>
                  <a:lnTo>
                    <a:pt x="240" y="65031"/>
                  </a:lnTo>
                  <a:lnTo>
                    <a:pt x="7118" y="60000"/>
                  </a:lnTo>
                  <a:lnTo>
                    <a:pt x="14477" y="65031"/>
                  </a:lnTo>
                  <a:lnTo>
                    <a:pt x="10424" y="65031"/>
                  </a:lnTo>
                  <a:lnTo>
                    <a:pt x="10424" y="65031"/>
                  </a:lnTo>
                  <a:cubicBezTo>
                    <a:pt x="13006" y="90473"/>
                    <a:pt x="34427" y="109831"/>
                    <a:pt x="60000" y="109831"/>
                  </a:cubicBezTo>
                  <a:close/>
                </a:path>
              </a:pathLst>
            </a:custGeom>
            <a:solidFill>
              <a:srgbClr val="45B3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1258383" y="92480"/>
              <a:ext cx="4657752" cy="4657752"/>
            </a:xfrm>
            <a:custGeom>
              <a:rect b="b" l="l" r="r" t="t"/>
              <a:pathLst>
                <a:path extrusionOk="0" h="120000" w="120000">
                  <a:moveTo>
                    <a:pt x="4067" y="60000"/>
                  </a:moveTo>
                  <a:lnTo>
                    <a:pt x="4067" y="60000"/>
                  </a:lnTo>
                  <a:cubicBezTo>
                    <a:pt x="4067" y="31059"/>
                    <a:pt x="26145" y="6897"/>
                    <a:pt x="54969" y="4294"/>
                  </a:cubicBezTo>
                  <a:lnTo>
                    <a:pt x="54969" y="240"/>
                  </a:lnTo>
                  <a:lnTo>
                    <a:pt x="60000" y="7118"/>
                  </a:lnTo>
                  <a:lnTo>
                    <a:pt x="54969" y="14477"/>
                  </a:lnTo>
                  <a:lnTo>
                    <a:pt x="54969" y="10424"/>
                  </a:lnTo>
                  <a:lnTo>
                    <a:pt x="54969" y="10424"/>
                  </a:lnTo>
                  <a:cubicBezTo>
                    <a:pt x="29527" y="13006"/>
                    <a:pt x="10169" y="34427"/>
                    <a:pt x="10169" y="60000"/>
                  </a:cubicBezTo>
                  <a:close/>
                </a:path>
              </a:pathLst>
            </a:custGeom>
            <a:solidFill>
              <a:srgbClr val="6FAA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7" name="Google Shape;217;p8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95524" y="1743075"/>
            <a:ext cx="6448425" cy="4367051"/>
          </a:xfrm>
          <a:prstGeom prst="rect">
            <a:avLst/>
          </a:prstGeom>
          <a:noFill/>
          <a:ln cap="flat" cmpd="sng" w="9525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"/>
          <p:cNvSpPr txBox="1"/>
          <p:nvPr/>
        </p:nvSpPr>
        <p:spPr>
          <a:xfrm>
            <a:off x="234043" y="1735855"/>
            <a:ext cx="11625942" cy="4180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1" marL="8001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Increased number of Organic Producers and of Organic farmed surface area</a:t>
            </a:r>
            <a:endParaRPr b="1" i="1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Enpowerment Of Producers and Adoption of Climate Friendly Practices</a:t>
            </a:r>
            <a:endParaRPr/>
          </a:p>
          <a:p>
            <a:pPr indent="-342900" lvl="1" marL="8001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REPUTATION of the BIODISTRICT and of ORGANIC FARMERS</a:t>
            </a:r>
            <a:endParaRPr/>
          </a:p>
          <a:p>
            <a:pPr indent="-342900" lvl="1" marL="8001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CO-CONSTRUCTION OF  REGIONAL POLICIES FOR BIODISTRICTS</a:t>
            </a:r>
            <a:endParaRPr b="1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•"/>
            </a:pPr>
            <a:r>
              <a:rPr b="1" i="0" lang="it-IT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GROWTH of the local SUPPLY CHAIN</a:t>
            </a:r>
            <a:endParaRPr/>
          </a:p>
          <a:p>
            <a:pPr indent="-190500" lvl="1" marL="8001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9"/>
          <p:cNvSpPr/>
          <p:nvPr/>
        </p:nvSpPr>
        <p:spPr>
          <a:xfrm>
            <a:off x="1879855" y="958826"/>
            <a:ext cx="67653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t-IT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Observed effects of biodistricts</a:t>
            </a:r>
            <a:endParaRPr b="1" i="1" sz="3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9"/>
          <p:cNvSpPr txBox="1"/>
          <p:nvPr/>
        </p:nvSpPr>
        <p:spPr>
          <a:xfrm>
            <a:off x="300037" y="6420922"/>
            <a:ext cx="115347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strategic role of rural areas for climate and food security – the experience of Italian biodistricts</a:t>
            </a:r>
            <a:endParaRPr i="1"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2016-11-14T13:56:45Z</dcterms:created>
  <dc:creator>Valentina Corvi;Monica Coletta</dc:creator>
</cp:coreProperties>
</file>