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http://customooxmlschemas.google.com/">
      <go:slidesCustomData xmlns:go="http://customooxmlschemas.google.com/" r:id="rId16" roundtripDataSignature="AMtx7mgX1EO/kgFVoqqMSff2ogy5LzE0/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6" Type="http://customschemas.google.com/relationships/presentationmetadata" Target="meta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6" name="Google Shape;86;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3" name="Google Shape;163;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3" name="Google Shape;93;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2" name="Google Shape;10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1" name="Google Shape;111;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0" name="Google Shape;120;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8" name="Google Shape;128;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9" name="Google Shape;139;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8" name="Google Shape;148;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6" name="Google Shape;156;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12"/>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12"/>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8" name="Google Shape;18;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2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21"/>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5" name="Google Shape;75;p2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2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2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22"/>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22"/>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1" name="Google Shape;81;p2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2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1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13"/>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4" name="Google Shape;24;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14"/>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14"/>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0" name="Google Shape;30;p1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1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1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15"/>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6" name="Google Shape;36;p15"/>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7" name="Google Shape;37;p1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1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1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16"/>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16"/>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3" name="Google Shape;43;p16"/>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4" name="Google Shape;44;p16"/>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5" name="Google Shape;45;p16"/>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6" name="Google Shape;46;p1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1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1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1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1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1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4" name="Shape 54"/>
        <p:cNvGrpSpPr/>
        <p:nvPr/>
      </p:nvGrpSpPr>
      <p:grpSpPr>
        <a:xfrm>
          <a:off x="0" y="0"/>
          <a:ext cx="0" cy="0"/>
          <a:chOff x="0" y="0"/>
          <a:chExt cx="0" cy="0"/>
        </a:xfrm>
      </p:grpSpPr>
      <p:sp>
        <p:nvSpPr>
          <p:cNvPr id="55" name="Google Shape;55;p1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1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1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19"/>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19"/>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1" name="Google Shape;61;p19"/>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2" name="Google Shape;62;p1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1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1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2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20"/>
          <p:cNvSpPr/>
          <p:nvPr>
            <p:ph idx="2" type="pic"/>
          </p:nvPr>
        </p:nvSpPr>
        <p:spPr>
          <a:xfrm>
            <a:off x="5183188" y="987425"/>
            <a:ext cx="6172200" cy="4873625"/>
          </a:xfrm>
          <a:prstGeom prst="rect">
            <a:avLst/>
          </a:prstGeom>
          <a:noFill/>
          <a:ln>
            <a:noFill/>
          </a:ln>
        </p:spPr>
      </p:sp>
      <p:sp>
        <p:nvSpPr>
          <p:cNvPr id="68" name="Google Shape;68;p20"/>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9" name="Google Shape;69;p2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2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2.png"/><Relationship Id="rId4" Type="http://schemas.openxmlformats.org/officeDocument/2006/relationships/hyperlink" Target="https://eumayors.eu/join/join-as-a-signatory.html" TargetMode="External"/><Relationship Id="rId9" Type="http://schemas.openxmlformats.org/officeDocument/2006/relationships/image" Target="../media/image8.png"/><Relationship Id="rId5" Type="http://schemas.openxmlformats.org/officeDocument/2006/relationships/hyperlink" Target="https://eumayors.eu/join/join-as-a-coordinator.html" TargetMode="External"/><Relationship Id="rId6" Type="http://schemas.openxmlformats.org/officeDocument/2006/relationships/hyperlink" Target="https://eumayors.eu/join/join-as-a-supporter.html" TargetMode="External"/><Relationship Id="rId7" Type="http://schemas.openxmlformats.org/officeDocument/2006/relationships/hyperlink" Target="mailto:arthur.hinsch@eumayors.eu" TargetMode="External"/><Relationship Id="rId8" Type="http://schemas.openxmlformats.org/officeDocument/2006/relationships/hyperlink" Target="mailto:info@eumayors.eu"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2.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2.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2.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2.png"/><Relationship Id="rId4" Type="http://schemas.openxmlformats.org/officeDocument/2006/relationships/image" Target="../media/image9.png"/><Relationship Id="rId5" Type="http://schemas.openxmlformats.org/officeDocument/2006/relationships/image" Target="../media/image2.png"/><Relationship Id="rId6" Type="http://schemas.openxmlformats.org/officeDocument/2006/relationships/image" Target="../media/image1.png"/><Relationship Id="rId7" Type="http://schemas.openxmlformats.org/officeDocument/2006/relationships/hyperlink" Target="https://friendsoftheearth.eu/wp-content/uploads/2019/01/community_energy_booklet_final.pdf"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2.png"/><Relationship Id="rId4" Type="http://schemas.openxmlformats.org/officeDocument/2006/relationships/image" Target="../media/image7.png"/><Relationship Id="rId5" Type="http://schemas.openxmlformats.org/officeDocument/2006/relationships/hyperlink" Target="https://proseu.eu/resource/prosumer-inspiration-book"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87" name="Shape 87"/>
        <p:cNvGrpSpPr/>
        <p:nvPr/>
      </p:nvGrpSpPr>
      <p:grpSpPr>
        <a:xfrm>
          <a:off x="0" y="0"/>
          <a:ext cx="0" cy="0"/>
          <a:chOff x="0" y="0"/>
          <a:chExt cx="0" cy="0"/>
        </a:xfrm>
      </p:grpSpPr>
      <p:sp>
        <p:nvSpPr>
          <p:cNvPr id="88" name="Google Shape;88;p1"/>
          <p:cNvSpPr txBox="1"/>
          <p:nvPr>
            <p:ph type="ctrTitle"/>
          </p:nvPr>
        </p:nvSpPr>
        <p:spPr>
          <a:xfrm>
            <a:off x="137160" y="1737275"/>
            <a:ext cx="12192000" cy="1470025"/>
          </a:xfrm>
          <a:prstGeom prst="rect">
            <a:avLst/>
          </a:prstGeom>
          <a:noFill/>
          <a:ln>
            <a:noFill/>
          </a:ln>
        </p:spPr>
        <p:txBody>
          <a:bodyPr anchorCtr="0" anchor="b" bIns="45700" lIns="91425" spcFirstLastPara="1" rIns="91425" wrap="square" tIns="45700">
            <a:normAutofit fontScale="90000"/>
          </a:bodyPr>
          <a:lstStyle/>
          <a:p>
            <a:pPr indent="0" lvl="0" marL="0" rtl="0" algn="ctr">
              <a:lnSpc>
                <a:spcPct val="90000"/>
              </a:lnSpc>
              <a:spcBef>
                <a:spcPts val="0"/>
              </a:spcBef>
              <a:spcAft>
                <a:spcPts val="0"/>
              </a:spcAft>
              <a:buClr>
                <a:schemeClr val="dk1"/>
              </a:buClr>
              <a:buSzPct val="100000"/>
              <a:buFont typeface="Arial"/>
              <a:buNone/>
            </a:pPr>
            <a:r>
              <a:rPr lang="en-US" sz="4000">
                <a:latin typeface="Arial"/>
                <a:ea typeface="Arial"/>
                <a:cs typeface="Arial"/>
                <a:sym typeface="Arial"/>
              </a:rPr>
              <a:t>Energy Communities in the</a:t>
            </a:r>
            <a:br>
              <a:rPr lang="en-US" sz="4000">
                <a:latin typeface="Arial"/>
                <a:ea typeface="Arial"/>
                <a:cs typeface="Arial"/>
                <a:sym typeface="Arial"/>
              </a:rPr>
            </a:br>
            <a:r>
              <a:rPr lang="en-US" sz="4000">
                <a:latin typeface="Arial"/>
                <a:ea typeface="Arial"/>
                <a:cs typeface="Arial"/>
                <a:sym typeface="Arial"/>
              </a:rPr>
              <a:t>Covenant of Mayors Community</a:t>
            </a:r>
            <a:br>
              <a:rPr lang="en-US" sz="4400">
                <a:latin typeface="Arial"/>
                <a:ea typeface="Arial"/>
                <a:cs typeface="Arial"/>
                <a:sym typeface="Arial"/>
              </a:rPr>
            </a:br>
            <a:endParaRPr sz="2200">
              <a:latin typeface="Arial"/>
              <a:ea typeface="Arial"/>
              <a:cs typeface="Arial"/>
              <a:sym typeface="Arial"/>
            </a:endParaRPr>
          </a:p>
        </p:txBody>
      </p:sp>
      <p:sp>
        <p:nvSpPr>
          <p:cNvPr id="89" name="Google Shape;89;p1"/>
          <p:cNvSpPr txBox="1"/>
          <p:nvPr/>
        </p:nvSpPr>
        <p:spPr>
          <a:xfrm>
            <a:off x="-12968" y="4164749"/>
            <a:ext cx="12192000" cy="1066800"/>
          </a:xfrm>
          <a:prstGeom prst="rect">
            <a:avLst/>
          </a:prstGeom>
          <a:noFill/>
          <a:ln>
            <a:noFill/>
          </a:ln>
        </p:spPr>
        <p:txBody>
          <a:bodyPr anchorCtr="0" anchor="t" bIns="45700" lIns="91425" spcFirstLastPara="1" rIns="91425" wrap="square" tIns="45700">
            <a:normAutofit/>
          </a:bodyPr>
          <a:lstStyle/>
          <a:p>
            <a:pPr indent="0" lvl="0" marL="0" marR="0" rtl="0" algn="ctr">
              <a:lnSpc>
                <a:spcPct val="90000"/>
              </a:lnSpc>
              <a:spcBef>
                <a:spcPts val="0"/>
              </a:spcBef>
              <a:spcAft>
                <a:spcPts val="0"/>
              </a:spcAft>
              <a:buClr>
                <a:srgbClr val="485F43"/>
              </a:buClr>
              <a:buSzPts val="2800"/>
              <a:buFont typeface="Arial"/>
              <a:buNone/>
            </a:pPr>
            <a:r>
              <a:rPr b="0" i="0" lang="en-US" sz="2800" u="none" cap="none" strike="noStrike">
                <a:solidFill>
                  <a:srgbClr val="485F43"/>
                </a:solidFill>
                <a:latin typeface="Arial"/>
                <a:ea typeface="Arial"/>
                <a:cs typeface="Arial"/>
                <a:sym typeface="Arial"/>
              </a:rPr>
              <a:t>By Arthur Hinsch, CoM Office </a:t>
            </a:r>
            <a:endParaRPr b="0" i="0" sz="2800" u="none" cap="none" strike="noStrike">
              <a:solidFill>
                <a:srgbClr val="485F43"/>
              </a:solidFill>
              <a:latin typeface="Arial"/>
              <a:ea typeface="Arial"/>
              <a:cs typeface="Arial"/>
              <a:sym typeface="Arial"/>
            </a:endParaRPr>
          </a:p>
          <a:p>
            <a:pPr indent="0" lvl="0" marL="0" marR="0" rtl="0" algn="ctr">
              <a:lnSpc>
                <a:spcPct val="90000"/>
              </a:lnSpc>
              <a:spcBef>
                <a:spcPts val="1000"/>
              </a:spcBef>
              <a:spcAft>
                <a:spcPts val="0"/>
              </a:spcAft>
              <a:buClr>
                <a:schemeClr val="dk1"/>
              </a:buClr>
              <a:buSzPts val="2800"/>
              <a:buFont typeface="Arial"/>
              <a:buNone/>
            </a:pPr>
            <a:r>
              <a:t/>
            </a:r>
            <a:endParaRPr b="0" i="0" sz="2800" u="none" cap="none" strike="noStrike">
              <a:solidFill>
                <a:srgbClr val="485F43"/>
              </a:solidFill>
              <a:latin typeface="Arial"/>
              <a:ea typeface="Arial"/>
              <a:cs typeface="Arial"/>
              <a:sym typeface="Arial"/>
            </a:endParaRPr>
          </a:p>
          <a:p>
            <a:pPr indent="0" lvl="0" marL="0" marR="0" rtl="0" algn="ctr">
              <a:lnSpc>
                <a:spcPct val="90000"/>
              </a:lnSpc>
              <a:spcBef>
                <a:spcPts val="1000"/>
              </a:spcBef>
              <a:spcAft>
                <a:spcPts val="0"/>
              </a:spcAft>
              <a:buClr>
                <a:schemeClr val="dk1"/>
              </a:buClr>
              <a:buSzPts val="2800"/>
              <a:buFont typeface="Arial"/>
              <a:buNone/>
            </a:pPr>
            <a:r>
              <a:t/>
            </a:r>
            <a:endParaRPr b="0" i="0" sz="2800" u="none" cap="none" strike="noStrike">
              <a:solidFill>
                <a:srgbClr val="485F43"/>
              </a:solidFill>
              <a:latin typeface="Arial"/>
              <a:ea typeface="Arial"/>
              <a:cs typeface="Arial"/>
              <a:sym typeface="Arial"/>
            </a:endParaRPr>
          </a:p>
        </p:txBody>
      </p:sp>
      <p:sp>
        <p:nvSpPr>
          <p:cNvPr id="90" name="Google Shape;90;p1"/>
          <p:cNvSpPr txBox="1"/>
          <p:nvPr>
            <p:ph idx="1" type="subTitle"/>
          </p:nvPr>
        </p:nvSpPr>
        <p:spPr>
          <a:xfrm>
            <a:off x="1563189" y="3157901"/>
            <a:ext cx="9144000" cy="1655762"/>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2400"/>
              <a:buNone/>
            </a:pPr>
            <a:r>
              <a:rPr lang="en-US">
                <a:latin typeface="Arial"/>
                <a:ea typeface="Arial"/>
                <a:cs typeface="Arial"/>
                <a:sym typeface="Arial"/>
              </a:rPr>
              <a:t>Session: </a:t>
            </a:r>
            <a:endParaRPr/>
          </a:p>
          <a:p>
            <a:pPr indent="0" lvl="0" marL="0" rtl="0" algn="ctr">
              <a:lnSpc>
                <a:spcPct val="90000"/>
              </a:lnSpc>
              <a:spcBef>
                <a:spcPts val="1000"/>
              </a:spcBef>
              <a:spcAft>
                <a:spcPts val="0"/>
              </a:spcAft>
              <a:buClr>
                <a:schemeClr val="dk1"/>
              </a:buClr>
              <a:buSzPts val="2400"/>
              <a:buNone/>
            </a:pPr>
            <a:r>
              <a:rPr lang="en-US">
                <a:latin typeface="Arial"/>
                <a:ea typeface="Arial"/>
                <a:cs typeface="Arial"/>
                <a:sym typeface="Arial"/>
              </a:rPr>
              <a:t>Community driven sustainable energy action in rural villages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64" name="Shape 164"/>
        <p:cNvGrpSpPr/>
        <p:nvPr/>
      </p:nvGrpSpPr>
      <p:grpSpPr>
        <a:xfrm>
          <a:off x="0" y="0"/>
          <a:ext cx="0" cy="0"/>
          <a:chOff x="0" y="0"/>
          <a:chExt cx="0" cy="0"/>
        </a:xfrm>
      </p:grpSpPr>
      <p:sp>
        <p:nvSpPr>
          <p:cNvPr id="165" name="Google Shape;165;p10"/>
          <p:cNvSpPr txBox="1"/>
          <p:nvPr>
            <p:ph idx="1" type="subTitle"/>
          </p:nvPr>
        </p:nvSpPr>
        <p:spPr>
          <a:xfrm>
            <a:off x="413590" y="1253049"/>
            <a:ext cx="7763759" cy="579736"/>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Signatories: </a:t>
            </a:r>
            <a:r>
              <a:rPr b="0" i="0" lang="en-US" sz="1800" u="sng" cap="none" strike="noStrike">
                <a:solidFill>
                  <a:schemeClr val="dk1"/>
                </a:solidFill>
                <a:latin typeface="Arial"/>
                <a:ea typeface="Arial"/>
                <a:cs typeface="Arial"/>
                <a:sym typeface="Arial"/>
                <a:hlinkClick r:id="rId4">
                  <a:extLst>
                    <a:ext uri="{A12FA001-AC4F-418D-AE19-62706E023703}">
                      <ahyp:hlinkClr val="tx"/>
                    </a:ext>
                  </a:extLst>
                </a:hlinkClick>
              </a:rPr>
              <a:t>https://eumayors.eu/join/join-as-a-signatory.html</a:t>
            </a:r>
            <a:endParaRPr b="0" i="0" sz="1800" u="none" cap="none" strike="noStrike">
              <a:solidFill>
                <a:schemeClr val="dk1"/>
              </a:solidFill>
              <a:latin typeface="Arial"/>
              <a:ea typeface="Arial"/>
              <a:cs typeface="Arial"/>
              <a:sym typeface="Arial"/>
            </a:endParaRPr>
          </a:p>
          <a:p>
            <a:pPr indent="0" lvl="0" marL="0" marR="0" rtl="0" algn="just">
              <a:lnSpc>
                <a:spcPct val="90000"/>
              </a:lnSpc>
              <a:spcBef>
                <a:spcPts val="100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Coordinators: </a:t>
            </a:r>
            <a:r>
              <a:rPr b="0" i="0" lang="en-US" sz="1800" u="sng" cap="none" strike="noStrike">
                <a:solidFill>
                  <a:schemeClr val="dk1"/>
                </a:solidFill>
                <a:latin typeface="Arial"/>
                <a:ea typeface="Arial"/>
                <a:cs typeface="Arial"/>
                <a:sym typeface="Arial"/>
                <a:hlinkClick r:id="rId5">
                  <a:extLst>
                    <a:ext uri="{A12FA001-AC4F-418D-AE19-62706E023703}">
                      <ahyp:hlinkClr val="tx"/>
                    </a:ext>
                  </a:extLst>
                </a:hlinkClick>
              </a:rPr>
              <a:t>https://eumayors.eu/join/join-as-a-coordinator.html</a:t>
            </a:r>
            <a:endParaRPr b="0" i="0" sz="1800" u="none" cap="none" strike="noStrike">
              <a:solidFill>
                <a:schemeClr val="dk1"/>
              </a:solidFill>
              <a:latin typeface="Arial"/>
              <a:ea typeface="Arial"/>
              <a:cs typeface="Arial"/>
              <a:sym typeface="Arial"/>
            </a:endParaRPr>
          </a:p>
          <a:p>
            <a:pPr indent="0" lvl="0" marL="0" marR="0" rtl="0" algn="just">
              <a:lnSpc>
                <a:spcPct val="90000"/>
              </a:lnSpc>
              <a:spcBef>
                <a:spcPts val="100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Supporters: </a:t>
            </a:r>
            <a:r>
              <a:rPr b="0" i="0" lang="en-US" sz="1800" u="sng" cap="none" strike="noStrike">
                <a:solidFill>
                  <a:schemeClr val="dk1"/>
                </a:solidFill>
                <a:latin typeface="Arial"/>
                <a:ea typeface="Arial"/>
                <a:cs typeface="Arial"/>
                <a:sym typeface="Arial"/>
                <a:hlinkClick r:id="rId6">
                  <a:extLst>
                    <a:ext uri="{A12FA001-AC4F-418D-AE19-62706E023703}">
                      <ahyp:hlinkClr val="tx"/>
                    </a:ext>
                  </a:extLst>
                </a:hlinkClick>
              </a:rPr>
              <a:t>https://eumayors.eu/join/join-as-a-supporter.html</a:t>
            </a:r>
            <a:r>
              <a:rPr b="0" i="0" lang="en-US" sz="1800" u="none" cap="none" strike="noStrike">
                <a:solidFill>
                  <a:schemeClr val="dk1"/>
                </a:solidFill>
                <a:latin typeface="Arial"/>
                <a:ea typeface="Arial"/>
                <a:cs typeface="Arial"/>
                <a:sym typeface="Arial"/>
              </a:rPr>
              <a:t> </a:t>
            </a:r>
            <a:endParaRPr/>
          </a:p>
          <a:p>
            <a:pPr indent="0" lvl="0" marL="0" marR="0" rtl="0" algn="just">
              <a:lnSpc>
                <a:spcPct val="90000"/>
              </a:lnSpc>
              <a:spcBef>
                <a:spcPts val="1000"/>
              </a:spcBef>
              <a:spcAft>
                <a:spcPts val="0"/>
              </a:spcAft>
              <a:buClr>
                <a:schemeClr val="lt1"/>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just">
              <a:lnSpc>
                <a:spcPct val="90000"/>
              </a:lnSpc>
              <a:spcBef>
                <a:spcPts val="100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Thank you! </a:t>
            </a:r>
            <a:endParaRPr/>
          </a:p>
          <a:p>
            <a:pPr indent="0" lvl="0" marL="0" marR="0" rtl="0" algn="just">
              <a:lnSpc>
                <a:spcPct val="90000"/>
              </a:lnSpc>
              <a:spcBef>
                <a:spcPts val="1000"/>
              </a:spcBef>
              <a:spcAft>
                <a:spcPts val="0"/>
              </a:spcAft>
              <a:buClr>
                <a:schemeClr val="lt1"/>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just">
              <a:lnSpc>
                <a:spcPct val="90000"/>
              </a:lnSpc>
              <a:spcBef>
                <a:spcPts val="100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Contact: </a:t>
            </a:r>
            <a:r>
              <a:rPr b="0" i="0" lang="en-US" sz="1800" u="sng" cap="none" strike="noStrike">
                <a:solidFill>
                  <a:schemeClr val="dk1"/>
                </a:solidFill>
                <a:latin typeface="Arial"/>
                <a:ea typeface="Arial"/>
                <a:cs typeface="Arial"/>
                <a:sym typeface="Arial"/>
                <a:hlinkClick r:id="rId7">
                  <a:extLst>
                    <a:ext uri="{A12FA001-AC4F-418D-AE19-62706E023703}">
                      <ahyp:hlinkClr val="tx"/>
                    </a:ext>
                  </a:extLst>
                </a:hlinkClick>
              </a:rPr>
              <a:t>arthur.hinsch@eumayors.eu</a:t>
            </a:r>
            <a:r>
              <a:rPr b="0" i="0" lang="en-US" sz="1800" u="none" cap="none" strike="noStrike">
                <a:solidFill>
                  <a:schemeClr val="dk1"/>
                </a:solidFill>
                <a:latin typeface="Arial"/>
                <a:ea typeface="Arial"/>
                <a:cs typeface="Arial"/>
                <a:sym typeface="Arial"/>
              </a:rPr>
              <a:t> / </a:t>
            </a:r>
            <a:r>
              <a:rPr b="0" i="0" lang="en-US" sz="1800" u="sng" cap="none" strike="noStrike">
                <a:solidFill>
                  <a:schemeClr val="dk1"/>
                </a:solidFill>
                <a:latin typeface="Arial"/>
                <a:ea typeface="Arial"/>
                <a:cs typeface="Arial"/>
                <a:sym typeface="Arial"/>
                <a:hlinkClick r:id="rId8">
                  <a:extLst>
                    <a:ext uri="{A12FA001-AC4F-418D-AE19-62706E023703}">
                      <ahyp:hlinkClr val="tx"/>
                    </a:ext>
                  </a:extLst>
                </a:hlinkClick>
              </a:rPr>
              <a:t>info@eumayors.eu</a:t>
            </a:r>
            <a:r>
              <a:rPr b="0" i="0" lang="en-US" sz="1800" u="none" cap="none" strike="noStrike">
                <a:solidFill>
                  <a:schemeClr val="dk1"/>
                </a:solidFill>
                <a:latin typeface="Arial"/>
                <a:ea typeface="Arial"/>
                <a:cs typeface="Arial"/>
                <a:sym typeface="Arial"/>
              </a:rPr>
              <a:t> </a:t>
            </a:r>
            <a:endParaRPr/>
          </a:p>
          <a:p>
            <a:pPr indent="-228600" lvl="0" marL="342900" marR="0" rtl="0" algn="just">
              <a:lnSpc>
                <a:spcPct val="90000"/>
              </a:lnSpc>
              <a:spcBef>
                <a:spcPts val="1000"/>
              </a:spcBef>
              <a:spcAft>
                <a:spcPts val="0"/>
              </a:spcAft>
              <a:buClr>
                <a:schemeClr val="lt1"/>
              </a:buClr>
              <a:buSzPts val="1800"/>
              <a:buFont typeface="Arial"/>
              <a:buNone/>
            </a:pPr>
            <a:r>
              <a:t/>
            </a:r>
            <a:endParaRPr b="0" i="0" sz="1800" u="none" cap="none" strike="noStrike">
              <a:solidFill>
                <a:schemeClr val="dk1"/>
              </a:solidFill>
              <a:latin typeface="Arial"/>
              <a:ea typeface="Arial"/>
              <a:cs typeface="Arial"/>
              <a:sym typeface="Arial"/>
            </a:endParaRPr>
          </a:p>
          <a:p>
            <a:pPr indent="-228600" lvl="0" marL="342900" marR="0" rtl="0" algn="just">
              <a:lnSpc>
                <a:spcPct val="90000"/>
              </a:lnSpc>
              <a:spcBef>
                <a:spcPts val="1000"/>
              </a:spcBef>
              <a:spcAft>
                <a:spcPts val="0"/>
              </a:spcAft>
              <a:buClr>
                <a:schemeClr val="lt1"/>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just">
              <a:lnSpc>
                <a:spcPct val="90000"/>
              </a:lnSpc>
              <a:spcBef>
                <a:spcPts val="1000"/>
              </a:spcBef>
              <a:spcAft>
                <a:spcPts val="0"/>
              </a:spcAft>
              <a:buClr>
                <a:schemeClr val="lt1"/>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just">
              <a:lnSpc>
                <a:spcPct val="90000"/>
              </a:lnSpc>
              <a:spcBef>
                <a:spcPts val="1000"/>
              </a:spcBef>
              <a:spcAft>
                <a:spcPts val="0"/>
              </a:spcAft>
              <a:buClr>
                <a:schemeClr val="lt1"/>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just">
              <a:lnSpc>
                <a:spcPct val="90000"/>
              </a:lnSpc>
              <a:spcBef>
                <a:spcPts val="1000"/>
              </a:spcBef>
              <a:spcAft>
                <a:spcPts val="0"/>
              </a:spcAft>
              <a:buClr>
                <a:schemeClr val="lt1"/>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just">
              <a:lnSpc>
                <a:spcPct val="90000"/>
              </a:lnSpc>
              <a:spcBef>
                <a:spcPts val="1000"/>
              </a:spcBef>
              <a:spcAft>
                <a:spcPts val="0"/>
              </a:spcAft>
              <a:buClr>
                <a:schemeClr val="lt1"/>
              </a:buClr>
              <a:buSzPts val="1800"/>
              <a:buFont typeface="Arial"/>
              <a:buNone/>
            </a:pPr>
            <a:r>
              <a:t/>
            </a:r>
            <a:endParaRPr b="0" i="0" sz="1800" u="none" cap="none" strike="noStrike">
              <a:solidFill>
                <a:schemeClr val="dk1"/>
              </a:solidFill>
              <a:latin typeface="Arial"/>
              <a:ea typeface="Arial"/>
              <a:cs typeface="Arial"/>
              <a:sym typeface="Arial"/>
            </a:endParaRPr>
          </a:p>
          <a:p>
            <a:pPr indent="-228600" lvl="0" marL="342900" marR="0" rtl="0" algn="just">
              <a:lnSpc>
                <a:spcPct val="90000"/>
              </a:lnSpc>
              <a:spcBef>
                <a:spcPts val="1000"/>
              </a:spcBef>
              <a:spcAft>
                <a:spcPts val="0"/>
              </a:spcAft>
              <a:buClr>
                <a:schemeClr val="lt1"/>
              </a:buClr>
              <a:buSzPts val="1800"/>
              <a:buFont typeface="Arial"/>
              <a:buNone/>
            </a:pPr>
            <a:r>
              <a:t/>
            </a:r>
            <a:endParaRPr b="0" i="0" sz="1800" u="none" cap="none" strike="noStrike">
              <a:solidFill>
                <a:schemeClr val="dk1"/>
              </a:solidFill>
              <a:latin typeface="Arial"/>
              <a:ea typeface="Arial"/>
              <a:cs typeface="Arial"/>
              <a:sym typeface="Arial"/>
            </a:endParaRPr>
          </a:p>
          <a:p>
            <a:pPr indent="-228600" lvl="0" marL="342900" marR="0" rtl="0" algn="just">
              <a:lnSpc>
                <a:spcPct val="90000"/>
              </a:lnSpc>
              <a:spcBef>
                <a:spcPts val="1000"/>
              </a:spcBef>
              <a:spcAft>
                <a:spcPts val="0"/>
              </a:spcAft>
              <a:buClr>
                <a:schemeClr val="lt1"/>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66" name="Google Shape;166;p10"/>
          <p:cNvSpPr txBox="1"/>
          <p:nvPr>
            <p:ph type="ctrTitle"/>
          </p:nvPr>
        </p:nvSpPr>
        <p:spPr>
          <a:xfrm>
            <a:off x="335908" y="140843"/>
            <a:ext cx="9440389" cy="954459"/>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4500"/>
              <a:buFont typeface="Arial"/>
              <a:buNone/>
            </a:pPr>
            <a:r>
              <a:rPr lang="en-US" sz="4500">
                <a:latin typeface="Arial"/>
                <a:ea typeface="Arial"/>
                <a:cs typeface="Arial"/>
                <a:sym typeface="Arial"/>
              </a:rPr>
              <a:t>Join the CoMmunity! </a:t>
            </a:r>
            <a:endParaRPr sz="4500">
              <a:latin typeface="Arial"/>
              <a:ea typeface="Arial"/>
              <a:cs typeface="Arial"/>
              <a:sym typeface="Arial"/>
            </a:endParaRPr>
          </a:p>
        </p:txBody>
      </p:sp>
      <p:sp>
        <p:nvSpPr>
          <p:cNvPr descr="data:image/jpg;base64,%20/9j/4AAQSkZJRgABAQEAYABgAAD/2wBDAAUDBAQEAwUEBAQFBQUGBwwIBwcHBw8LCwkMEQ8SEhEPERETFhwXExQaFRERGCEYGh0dHx8fExciJCIeJBweHx7/2wBDAQUFBQcGBw4ICA4eFBEUHh4eHh4eHh4eHh4eHh4eHh4eHh4eHh4eHh4eHh4eHh4eHh4eHh4eHh4eHh4eHh4eHh7/wAARCAGjASo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33+2NV/6CFx/32aP7Y1X/AKCFx/32aoUV02R817Sfdl/+2NV/6CFx/wB9mq8XiW5lkaKLWzJIrbWVbgEhueMZ68H8qhFchZ+HdVs9skT2byw30lzEHmba6v5gIPyfKQJP9rJFXCEWncidaorWbO2l8SXUMKTS60Y4nICO04CsT0wc80xvFUiyiFtfVZD0Q3Iyfwz7GuXg0G7sxo7Q/Y7trG1Ns8dxlVOdpLpwcHjHToetRx+GZgI9zWpZYr1N205zO+5D07d/0qvZ0+5Pt6x1p8UTBpFOvAGNd7g3I+VfU88DkfnXTeBNRur6/k828kuIjDuTL7geRyK8gg8KX0UF7DJ9lnWfymjIuXTa6LGAcBDggpnOT2GK9Q+FcVxBIsN3Kk1wloFlkRdqswIyQO1TWhCMfdZ0YKtVlWipHoFFFFcZ9EFFFFABRRRQAUUUUAFFFFABRRRQAUUUUAFFFFABRRRQAUUUUAFFFFABRRRQAUUUUAFFFFABRRRQBif8Ito//PGT/v4aP+EW0f8A54yf9/DW3RT5n3Mfq9L+VGJ/wi2j/wDPGT/v4aP+EW0f/njJ/wB/DW3RRzPuH1el/KjE/wCEW0f/AJ4yf9/DR/wi2j/88ZP+/hrboo5n3D6vS/lRif8ACLaP/wA8ZP8Av4at6Zo1hp0zTWsbK7LtJLk8VoUUXY1Rpxd1FBRWX4m1y10CxS7u4p5UeTywsIUnO0sT8xAwAp71zn/C0PDQEbMl+qSySRxOYRhyjBTjnjOeM46GrjSnJXignXpwdpOx29FcRafFHwtcpE0b3Y83zNoaIA/JEJG7++3/AHgR71d8M+PND8QXE0NmLqNoLcXEvnRgBUJwOhOfwz0+mW6FRbxJjiqMmkpI6qioPtlt/wA9R+RpPtlt/wA9R+RrOzNrosUVX+2W3/PUfkaX7Zbf89R+Roswuieiq/2y2/56j8jT4biGZ2SOQMygFhjoDnH8jRZhdEtFFFIYUVmeINbs9EsZLu6WV1i2F1jUEqrNt3EkgBR3JPABrm4vid4dlvjZRQ6g8wnFuwEK4VznqS3Thh/wE1pGlOSvFGU69ODtJ2O3oriP+Fm6D5e77LqWRC07KIVJVAqMOjckiRcAZPPOK6rQtUtNa0mDVLFme2nBMbEYyASM/pRKlOKvJBCvTqO0Xdl2iiiszUKKKKACiiigAooooAKKKKACiiigAooooAKKKKACiiigAooooAKKKKAMjxW2NPiH9jpq379CYWiDhVHLPg9wAce+BWELxHkeSLwP+4MjmUtagPI27hgNvOeDzz+VdLrSXrxwfY5NoEwMoD7Cy4PAOD3wfcA1iMfHHmsobTURQpLsMjBJ3Y6cjA9Bg+tbU9jmqp83X7kXdHi03UDPu8PRWqrtwZbUL5gOexX26e4rUt7Cxt5fNt7K2hk5+dIlU89eQO+B+Vc/NF41R3kiutNkdlCrGwIXuS3TsSB7j3pIW8bTzS/NYW8SyFV3xklhkcjnp1xmhxv1BTS3i7+h1VFNi3+Uvmbd+0btvTPfFOrE6QooooAKrw/8ftx9E/kasVXh/wCP24+ifyNNCfQsUUUUhmH4lYrFL/xL0v1Ii3RvD5oUZc7tg68gfic1iz3wZZm/4Qhpis+/JswN4DctyPvZckfVj610Gtx6hIZV02RUm2xk5bbuXL8A4OOcfhms2aHxjJcKy3ljEqlmCDkN6Z4zjt+ftW8LWOWqnfS/3epp6dpekyWVrMdCsrZgm5YjbpmItywGBx71pQQw28QigiSKNc4RFCgd+grlLz/hNI4Ud7rTw3mDCxqQOpOMnPH5ce9Ur3UfGKzll+xMiOu1YgSSO7E9h0/Ck4OXUPbRp/Zf3Hd0Vzc947Tu8TsCwXDZweMZq5YXGqS3Cxs0IjMbNl1JYkEYxg9OTWfKaRrJu1jYoqDF5/z0t/8Avg/40YvP+elv/wB8H/GlY1uT0VXxe/8APS3/AO+D/jWd4ij8RPYBNIuLeO4aaEb9gG2PePMPzZH3enFNRu7XFKVk3Y2aK4C3k+JsOqI9xBbXNh5wLJGYhJsDrkDJA5UseoPH0ps0nxSYBo4LBP8ASJCVLRn9yzJsGf7yDeD2Pr0rT2P95feYfWf7j+49BorG8Hf29/Y4/wCEhx9r3nbnZu24H3tny5zu6dsd81s1nKPK7G8Jc0U7WCiiipKCiiigAooooAKKKKAA8DNZ0+r2yyiKJhIxViD2yB0q9O0iRloo/MbP3d2K5fXJbGWNtlq0FwG+bOFIPuO/1qoowr1HBaHS2Nwt1aR3CjAcZx6VNXNW2tWtrDBb24fy0Lb9w6jB6fjV7T9et5k/0nEDYzyeOuKHFhCvB2TepY1vTRqUEUfnNA0UqyrIq5ZSM9M8Z575rDbwfI1k1vJ4g1KTepWQs5IYH2z9T/8AW4qbxN4ws9E0x9Q+yXF3HHOIXEIBIG1mLj1ACmsaL4kCW1N5Hoc7wLJOj7ZwXHlYz8uOSd3AzWtONW3u7GdWph+b3nr8zWHhFg8cn9u6kZUJxIZCWAPXHOB/L2qW08O3lrqdpcrrFzNHG5aZJJGII24CqM4xk981z5+KVr5rquiXmEuEhIZgHG4MSxXHAAXnP44qzcfErTUWL7PYXN08lkbnbEynD7sCEnpvIDHH+zV8lfsZqphej/M7qivPI/inYyRyTR6VP5SgHc0qgquUyzr1UYcY4JJDADiu7+1ruYeRcHacZ8s4PHUetYzpTh8SOmnXp1PhdyxRUAuR/wA8Z/8Av2afbyrPCsqBgrdNwwaixrdElV4f+P24+ifyNWKrw/8AH7cfRP5GhA+hYooopDMbXrS1vZRb3VxJArNHtaNipLfvMDI6d65bVrLTLM5bxZKNqs0recGYRkcDGfy4rX8V6vYWshkvIZZYFaIfuyVZW3N83BBwBkn1rhzqHhV1WEaXPxHvkALF0bHK5z6Fh17YrqpRlbqebiasU7aGxf6HdXE8WzXb82yorL5kjM27OQev4565PpUUvh+8ABh1q7ZzIpYySNjaDk8A8k9fTP5VBZeJI7zUJI7ZHSK2IUqwxuHTp2IwRWu2r24YBVdhjk46U3KcTkUqU7u5nXl5cNeMwkZdjnaB0FdZ4Yt3me2u52O4wsVA47rzXEyMXkZ26sSTXb+E9RtrhLS187/SI7d1ZGPPDLyPWs5bF4OSdT3mdJRRRWB7QVl+JbZLqzhR71LQLcI+5+j4OdvUda1KzfEEenTW8EOpwiWGSdVVT03YOCfaqjuiZ6xZgR2OqCWVZPGAUZ3x4GTswOTk4yDn2Pfjgb2iOLeAWdxqqXtxuzu6HBzgdT6H9a49W8DEuIoroqHf549wDZU7/m9B0PPcdq6rT/DGj2N8l7a27RzKABiQ4wAQOOn8R/Otp2tr+RzU7t+7Z/NmzRRRXOdYUUUUAFFFFABRRRQAUUUUARXUrwxeYkLzEEZVOuK4nV5fO1CWXynj3HgMMGu7rE8TabJdKLmAZeNcFQOWFVFnLiqcpR0OUoJNTpZ3TqzJbTMF64Q8VNHpOoyJvW1kx74H860ueaoSeyILO8v7WeP+zoEnnkkUbXwF2jluT/EQMD3NbL6l4pAIXQYFLchhJuxxnkZH061Vm0GeFLS7l1CKzaOdWIaTYDww2578kHHtUlzofiOaKGKXxJ8iMGdlGxvzA5H1/WqXL1sddKNSMba/gPl1TxX5YdfD0SN5g4WUOxXPI5wOmef8au6Lfa9cXMa6hosVpAy5ZhLuZWx6fUfrVb+z/FDRNt8RQAsOGECkHjgjjjt68ZPeluNJ8RyWKxrrytOtwkodk2jC5yp24yD8vHsfWj3dtPxNlz3vr+B0m1f7o/Klrmb3Q9fkuZWt/EDpBL5m6NlB2gsxUA4zwCB68cEYpRpXihUCr4hVjxkvCvBxzjjkZzx+vFZ8i/mNvaSv8L/A6WoNP/48ov8AdrM0jT9Yt9TNxqGqfa4FiaNFxtPLKQSAMZAB59+1aen/APHlF/u1LVupUZN7qxPVeH/j9uPon8jViq8P/H7cfRP5Gkin0LFRzeaxCxMF/vN1x+FSVBfXC21u0h69h6mkD21OV8Vz3NrLL9gjMtwoj3llyWXc27GeB9a4LUta8QXke7+x0jnVThg3DNjjjPGcde1dR4paeeK48qby5GCEZYgN98Y4575/CuQ+wa0rLs1gFQ3zBoxyOw6V2Ukra2Pn8ZUk5WWw17zX9j/8S1S7Fir7hxycAjPUD86vabNfzNJ9ttEgAAKFXzn1Bp+lwz29hFBcSiWVAQXGeeeOvtVqnKS2scsYve4lXPDsLz+J7JEZgRliVOCACCf5VTpsNy9tqcUkM3lTCNtpBweo6VBrFpSTZ6/RWf4e1EanpiTnAlHyyAdmH+c1oVys+kjJSipIKoa3Jsgh3Wf2uNplEi+UZNq/3sAHocVfqhr0U01hst7r7NJ5iEP5mzIDDIz7jIpx3QT+FnMp4gwPK/4RCVNr7Qhix8x5HGzuBn+eBzV+LxFrEn/Mq3ycbvnce/HAPPH547c1G0fjaODe15pzzYOIUXr7gkdefpUi2/jUr82oaYDv6CEn5cj9cZ9Of06Go+X3s5U5rv8AcgfxDrGXWPwxdllQNliQuSOn3eSOM/j6VraDf3GoWjzXFhPZOshQJKpBYYHzDIBxz+laFFYuSa2OiMZJ6yCiiioNAooooAKKKKACiiigAooooAKKKKAMPxjJp0VnbNqM1zApuAkUkBAZWZWHf2Le/pzXPSQeC1nbdqNyoHzbssFUkdd23r6Z9eOvPVeImlW0iMVjBeEzKpSVSwAPBIwD61g2l3bTwFf+EOZJo0jLI0KBSWcAhT3xuJz069K3p/CclZe90+5mZdWPhCSeBE1meKDDNIwJw5yFxvxwcsOnUYzxXUeEYtFjgnOi3DzIWHmbieDz6geuPw9qwpdY0fzYheeEX8/5R81qp52gkLkckc9PTNdD4ZvoL5blrfSZtPVHC5kiCeb15A64+vrVVObk6k0lH2mlvxNiiiiuY7QqDT/+PKL/AHanqDT/APjyi/3afQXUnqvD/wAftx9E/kasVXh/4/bj6J/I0IH0LFYOuTb5vLVgQMEYrXvrj7NFv2huvfFcvfXPElxJ2BY04o58RNJWOY1O4km1OaNtu2MADA92qCmFi99Mx+8VUn82p9dB4Ld3cK6DQfDkmoW32mWVooz0AXlvoTWAu3cN33c8/SvU9LmtLjTbeewkjltXjBidCCpXHGCKibaR2YKhGrJ83Q848d6bP4d0u5vYGFzthkeJcc7lXIBr5z8N3s154+kbUvh74m8RS3OhpM0Cy4uPMZwftkbL9yM9FA6DFfTPi+8FzrE8cZBiQhSOzMBgn+Yr521nRPE+g/FFdN8M6hdWcWsQGCGeM8w2xbdJEG6qqnJ4xwRXpZfONpKW9v62OLFSp06t1G8du/5nv/7Oms3WqeByuorLHdRXMseLgjzmVWKgvjgsMAEjuDXptePeEJotDjsbbSI5EigUQxhomwy9Dnjv1z+Netfao/7k/wD35f8Awrza6vUbS0Z7GX1b0VF7onqrqthBqVp9muACnmI/QHlWDDr9Kf8Aao/7k/8A35f/AArJ8VeIo9D0htQFnLPtmiiKsDEP3jhc7iOgzk1lGMm1bc7Zyioty2Kp8IgzJcNrWpGdFKq+8cAjGMfkfqBXQ2EDWtnFbtM8xRcGR/vMfU1xUnxAmUF10QNEsssbubviMo6Jljsxt/eKxIJAAbuMVFbfE2GS7WGfQb63QqH8xjlduxWJHHOC2MfQ962dKtJar8jmjXw8Ho/zPQKKzPCurjXdBttUFrLaNMDvgl+/EwJVlPToQa06wlFxbTOqMlOKktmFFFFIoKKKKACimTyxwQvNM4SONSzsegA5JrCTxr4Vdyia1bMw3ZAzwFGWPToPXpVKMpbImU4x+J2OgorJvvE2gWNzLb3mrWsEsTIsiu+CpdSyg/UKT+FSabruj6lHPJZahBKlucSnOAnJGTntkHnpwaOSVr2F7SF7X1NKiovtFv8A894v++xR9ot/+e8X/fYpWKuiWiovtFv/AM94v++xTo5opGKxyo5XGQrA4z0/lSsF0U9cGp/Zk/svb5u4hgSBwVYA8+jFT+FZIbxmm0bbCVdzBiRhiOMEfMBnr+Qz1rU1bXNH0qMSahqNvbqZBH8z87j2wKrx+KvD8lvNOmqQGOHhzz/f2ccc/Nxx1Nax5rfCYzcObWVvmVtCm1M6sbfVLqym2RsYwm3zAxOef+A8celdFXLweIPC1nPfXsmo2cBD4kJ42AKx544yFY/ga3tM1Cx1O3Nxp91HcwiRoy8ZyNynDD8CDSmpbtBRkrWvd+paooorM3CoNP8A+PKL/dqeoNP/AOPKL/dp9BdSeqP2qGLULhXcAlV/kaS91BYwViI3dmPIrnpJ3mvbhmbkhc/kaaRhVrKOxa1CeS4maVtyr0QH0rzz4teI73SfCt3/AGXNFbTyOlv9qk+7BvYKXP0B613RJOMkmuJ16wttWsLzTrxfMt7lWjcHrg9/r3ranZSVzy8XOXLpuzxXXdGbRrrT9W0vxZptleJYpM7PdyFrp+SX5B3K3TmvaNHunvtIsr2SPynuLeOVk/ullBI/WvC/DnhTWNY+Iy6DrsjzWmiqqyuVADQKcxrx13Z/LPpX0RpVk99exWsIA3H04UfhThQrYahCnXq+0l3su762Tfz2OCEoVqspUocqfT+tvkWvD2lTaleoPLJt0YGVj0x6fjXUeIdQh0fSYrXS1hh/5ZxpGoCxqB2A4Fblpbw2tstvboI41HAFeba/vGsXStH5eJDhcYH1/HrWafMz16kfqtLTd9SiSSSSck9TTDHG0qSMil0yFYjlQeuD706lrU8shtP+PaP/AHa6vwXql7/aMdg0nmQuDw55XA7f4Vylp/x6x/7tdr4A08bJNRkUEk7I/b1NTU2Z04NSdVcp1tUtaF99hzpzbZw6fwqcruG4c8dM1dpk00MIVppUjDMEUswGWJwAPcmsFue81dHOR6j4s8tZpNDhUfMDCsgLnlcHO7A4Lce1dJEXaJDIoVyo3AHoaz31/Q0uRbNrGnrMWZBGblN25TgjGeoPBqa31XTLiZIbfUbSWSQsERJlYsVALYAPOARn6irld9DOFk/iuXKKKKzNQooooAKKKKAK2rNbrpd211G0luIXMqr1ZdpyB+FeeXun/D6xidpdJljm8t96QTyMCrj5/mVsH5SMn6AdK9F1B5o7C4ktoxJOsTGNCM7mA4H51zI1PXIY1VPDwdg2fMEJQSR54+XkqeTxz6963otrb87HNiIptXX4XJZPBHhPUUe5n003JukBkkknkZpQVwCxLckDoe3atTRdA0nR1nFhalPPP7zfI0mRkkKNxOACzHA45NVvD+oa1cXBg1HSPssYziUN+Qx6Y75rdqZyn8LenqVTp0/iUdfSw3y4/wDnmn5UeXH/AM80/wC+adRWRvYb5cf/ADzT/vmoLdVW+uNqgfKnQfWrNV4f+P64+if1poT6HO+LrfQZtJA16ya5gN+Nqxkg7s/eJBBwFyT7CsEwfD6MOjWt9BFwd3mzKuWcyDGGznILA9s11Ws3Op2tmj6XZrdyNeFZEZScJzkj07D05qvJq2rKv/IsOZABuAORypPBxz0A+prog2lv+Jx1IxctUvuuc/DZ/DtykK6bcbCRDhhMFJO4DIJ5OA4z1wT613Gh6Rp2iWAsdLthbWwYsIwxIBPXqTWHHe6xPc75PDKJtR5INxBKSgPjJxjngfj3zwtx4g1qCZLePQ7i6LKNsxjMQZsEkbTnGMDqaU+aWl/xCnyQ95r7lY6miuSi1PxLPfBJNFMapFIxfnYXAfYOT3IXn3pv/CReIre2Vbzw/icyLEpVziRj6Dn+fY9Kz9kzb6xHqn9x19ZV05TRosMBkDOe9QaVqmsXV2kV1ob2sJyHkaT7pwT0x6jH4jGaNQOLC25wdtLladmE5pxbRmM2T3qCL/j6n+ifyNTsSTk9agi/4+5/on8jVI4XuTVzN+u28lXbtG44FdNWBrUjPelWULsGB7iqiYYhe6ZywxLM8yxossgAdwOWAzjJ74yfzrrPh7Gxu7mXa20IFBxxnNctXQeCNWtbLUZbK5EqefGHWUr+7BU42luzHdwPY05XaM8I4qrG53tcN4/txHqkU4YkzR8j0x/+uu3eSNE8xpFVP7xOBXJfEK3vJ4ormwtjdtEpzGJFXOSO54HHNZU/iPVxq5qLscbBG0fmbppJd8hcb8fID/CMAcD3yfelEyG6NviTeEEhOw7cE4+90zx061LIjI21gQfeszUvEGh6RpUmq6veva2cdybYfuW8yaQDJWJSPnxnkjgetdMYubslc8Lbcv6RHNd3VpYQ28rNKhPmADYuCOCc5zyT06A16xYWsdnZxWsWdka4Ge/vXmfwY8Y+CfEc4tdLuLmPWIY2LQXaeW7JnlkHQjp0ORXqdZYiMoT5ZKzPXy6EfZ+0i079ilHawSXd1I8eWLqM5PQKP8apeINO02a2hhna4gMlzEY5IGwyujbkPOR1HpWnbf6+5/66D/0EVQ8VyzQ6YGg0tNSfzV/cum4Dvux7YrOLfMjtklyO67nHW1h4BhtL1I7y5kW4hmE4MrMcyhN7Z6BiUXnP3hxWj4c0HwhNrdvqGlzTm8tFEkSiY4VdvlE46EMFGfoKda6hpl3q8VrL4Ubz8rG5NuCI1fuwxgDgdecflXVWGm2Fhk2dnDCx6sqAMRnOCevWt5zcVuzlp0ozeysvItUUUVyncFFFFABRRRQAUUUUAFFFFABRRRQAVXh/4/bj6J/WrFV4f+P24+if1poT6FG4S9ZUaxkiV1unLLI5UONrDHAOcEg49qzYV8SSqsUWo2rziJVmlwQodWfOAVxyGTPT7p6ZyNG8sP7QjWP7RPAyXLuHiIBA2sp6g9mPTmuam8OW9rbvbx3moRqG2gCftjBOcZOcA/hxWsWupy1XJO/T1LtwviWZJIv7dsIXHHCEcgYznA68n2OOtaOgQeIF1B5tR1SC5svLxGscYBLZ65x6VieGtF0/TZXd7m4KOAGDyFicdK7O1ltmRY7eRCoHCg9BROXRfkKinN80n+JNRRRWJ2BWLeMwsbZEUtlDkAVtVk3STHSImhGQF+f1xTRlV2MY5yc9agi/4+p/on8jU1WtG0/7Vc3MkhZUwm3Hc4NaXOBRcmkipdMlvGZG3bQoY5HPSuZvZ/tFy0uMA9B6Cuq8Z7LKOFEjyksbJ+Ixj+Zrj6qG1zmxd1LkCniNypYK2AM5x2plaehaXd6nI6QNsjAxI5PHPQe9U3Y5oRcnZI6HwlGNU0Fre8Cy2ysDEyt1H4V0UdrEkax7Qyr90MAcVX0PTbTRtNh0+1jjijQbVVFCj8APaofF+uWvhrwzqGu3iPJDZwmQog+Zz2Ue5JA/GsX70rRPepQVOmnPdLUbeWujaYTqU0ChkzjvyT6evNfOH7Sek6r448UeHni8UWnhWyVJbdLq5jLxLITkKx6LuA+90+XFVbj4ifFabVbm6fwjObK4YE2bafMxVR6SHndjv09sV3Gr6dZ+MfAsSyrst9VtBNDu+9E2TtJ9ww/SunDSUJcyl5XXQ4cypV6KUalOyetnZp+tvlo9UeY/C34Y+IvD3xk0BYfiXpniSaIvPcR2CAfZ4QMFmfpk52hepznHFfYw4AGSfevmz4MeFrzwbZefcxwLeTsJJWUkupVvlUdtuOfXJr6PtpluLeOdAQsihhnrginjZuU/icrdWPK5KUZPlUb9Ft/XcZbf6+5/66D/ANBFT1Bbf6+5/wCug/8AQRWJ4nt4ZYZXkvGsnS7tpFmWEy/MrAqpUdiePxrkSu7HpSlyxbOgXYGJXaCeuOpp2RXnU3gbw+9oVGviF5AA08LojuRHIhyQckfvMkf7Ipn/AAgum3FzGsfiyUujsIY4ynRlIwRnLfIzjt972rX2cP5vwMPbVP5PxR6RmiuAtfhnDaiJYfEGohYbiO4jyFJDRlygJPUDfj3wK7+s5xivhdzWlOcvjjb53CiiioNQooooAKKKKACiiigAooooAKrw/wDH9cfRP61meOvE2n+EPDF3r2pb2htwAscYy8rscKi+5JArzZfif4o03R7LxhrHh7TDoGpdI7S5drq2VSQXfK7XHqFx071aj7vM2l6swnXgqip7yteyV9F1PV41vojN8tttMhZW3nO0+vHXrWFqkl6037yOBW7KHPT16VZ0vxJYatDFCZGhlnI2bMkEHkfN7inapF5aF5AFd2+Vc5O3/OKez1RlOUakLwehkZuv+ecP/fZ/wrb0O1vI1+0SQwbmHy5kPA/Ks6CRI3DNGXx0+bFdRazJcQLLH0Pb0okxYeCbvcZuvP8Anlb/APfw/wCFJFLObryZI4wAm4lWJ5zx2+tWKgH/ACEG/wCuQ/mag6yeoNP/AOPKL/dqeoNP/wCPKL/do6D6nN/ETVdK8IeFr3xFdWclz5AAjt4yczSMQqIPqSK8VuPjN4+0DxFY3OqaFb3mlXtlBdTW9tZSRtbo+SVDknLKOueD6CvaPi9oh8QfD7U7CK4a2ugqzWkyttMc6MGjOe3zAc+9fJz+JPGfi/xRpfh221jWbGVbaOwvEa9fBaPIlkYZ7jOc+ldFKnUnFOCvrrft/V9tS6FbLaTqLGSs+X3bX312snd3tpLT8T6z8W32n33guDXo5GNs6xTQv5RJZZMBeAMj7wrjjwa9K0bTLKw0K10u1YyWkNslsnzbhsRdo9ugrz/V7GTTr+S1kOdp+Vv7w7Gpi1qkeJjqctKj+fqVK7b4eriwuXz1lA/If/Xria7TwIrGIhkwIgTn1L//AFlH50T2M8D/ABkaVrqcl5r81lDsSC2Hzkj5nbpgegpvjjR7fX/COqaRdSPFFc27L5i/ejYDKsPcEA/hV+ysYbWe5nQAvcSb2OPbp/n1rP8AGk1/DoUjWEUchLqsxaTYUiJ+ZhwcnHbjPrWcX7y5T1ZJqlLn13PjS28RfEufxUnhf/hKdcXUGuRbHdfSbQc43Hn7uOc+lfSF9pNhounaXo2maobldPtVtpCpRjuHJLYHUliSPeuZu9E0Wx8Q3HjK4UJcRWZSR8cBV5L/AO9t4+lctB4y1CaJ9SsZvC1rBKfNWymudtxKMcF3BwrkAcYOOATWuKxGFw0VJvkT9Xd/jovuXU8p4nGY73ar52lpsrL5Wu397PR7a2kmuYoftUih3C52rxk/SvULOxktbWO3XULl1RcAuEJ/9Brzr4VanpniBLPVkMQimTciSthlkBwQMcEgg16lU1W07HVl0FyOfchtoGheVmnkl8wg4YKNuBjjAHpWXr1za2ttcyXtu88BliVlQ8g/w/8Aj20fjW1VeD/j7ue/K/yrNPW56ElpZHCWl14MSHL6TPByyH53IAJIJznrjOfYda2fCemeGZrmTUNLhdmt2CR+YTiIbcgIPQ7s59a6nav90flQqqo+VQPoK0lVutL/AHmUaFmr2+4WiiisToCiiigAooooAKKKKACiiigAooqK4uIbdC0sirhS2CQCQOtAN2PGvjjZzeJ9FvraxklM8LrNDE3Cs8Zzt/HkfjXm3/Cd2HiT4f8Ah3wFotreHWh5kE/mxgRwht25s55wCT07V7T4hu4by+e4gjREY9cjeT6nFcNoHg3TdH8W6p4htwPMvcbExxDnmTH+8cH8661ToVabjWV7ar71ufNOtWoYp16ErNppvyfY7LwhYTQ3Fjb2MTyJaBFBPQKoABNegXunx3VyW88h8dOuB/nNZfw9S7XSZ2uFgET3BNuYydxTAB3Z77genbFdErxF32su4HDeuawqSfMevg6EY0lfqcrOEWVljLFQcAnqa2/DxH2Rx3D8/lWTqDRveSGNQq57d/en6VM8N5HtJ2swVhng0nsKnJRqHS1AP+Qg3/XIfzNT1XH/ACEW/wCuQ/malHcyxUGn/wDHlF/u1m+L/FGgeE9L/tLxDqUNjbFtql8lnb0VRyT9BWb8PPHXhXxhZsnh7Vo7uW3UebCVKSIM9SrAHHv0quSXLzW0Jc481rmt4sj8zQbldsjEAEBBznP8q8e0vwdpq+KdQ1q3mayur9ESScbf3IByzLuGMtgZ+le16xI0enSsuegBx1AJ5Nec6NbyXmqraNNCltLG24Mp3lxgqQ2cAfeBGDnIrSlNxTszy8fTU6sdDppNXt9EtorGzgT5ozIGLFlyehz39K4dr64uNXulvVvVuZS1xtntxGsabtgCkdQSpIzzg84rr73SJ5BBYfYneSIKonWQFVUknDD8c10gi06JraG4S3afbsjJXJOBjAJ5pKSj0HKjOto3ZIwtD8M2F1pkVzcSyO0qhgUO3b7e9dRa28NtEI4UCgAL9cDApqwMlyskcpWER7PJCjbnPUelVNZ1qz0tcTMXlIysS9SP6Vm25M7oQp0I3asaVVtUj87TbmHBJeJlAAyelYWneLIbi8ZblIbS3CFvMllxjHqTxVex+Jfge/1I6fY+IrO5uBnCxNu3Y67T/F+FNU59EL6zRlHWS1OI8TaZPNptxpd1ZzbbtTbyjhSiOCC/PUDrgc18p6po8+m67Noc9q730U3khVP+sJPykfXIP4197XPiTRRGf9I830Cxk/zFeQ3ng+w1LxxaeJxC0l3bRsoREyHP8LkDuuT+npXTTdOa5aq033a1PKqXwsuajyzb096MZWXdXT1Jfht4S/szQtO0KKKOS5Vd0z4yN5OWP0HT8K9pt7GFIEWaOGSQKNzCMAE/SuX8E+HbjTXguFghtoFBCwAYIVsknA6HJ6e5rs6xq1HKW525fh/Z07tWIPsdr/z7xf8AfIp8NvDCzNFEiFgAxUYzjp/M1JRWV2ehZBWfrms2Gjafc319IVitoxJKFXJCk4HH1rQrH8QyrDaXsh046jtjiP2bAPmHecdfz/CnFJvUmbaWhU03xroOoXsFpbzXHmXDbYS8DKHIGWwSP4eh9DVOT4k+EkVW+3SMG83bthY7jG21gOOvGR6jmqV/f6G14ss3hBp555BLNKtpuJ2kqHzjPXkZwcdatabH4a1C7jsf+EPWISgne9kgjAClQd30BFdHs4LVp/gcntqj0Ulf0Z02jalbatZC7tfMCb2jZZEKsjqSrKQehBBq5UNjaWtjapa2dvFbwJ92ONQqjv0FTVzStfQ7I3subcKKKKRQUVQ8RRwzaDfQ3FwLaGSB0eUkgICMZ4IP5EVw1l4Ht0a2vofGU3nLLFOXUKscgRFVRsDYAxn/AL6HTHOkIRknd2MatSUWlGN/nY9Iorh/CPhq10O9u5D4qnu1e3ETo0m3y2+X51JY44UZrro4o5MmO7lfBwdsucGicUno7jpzlJe8rfMtVzvje0ubi1jktwzBeGRVyT+mf1ra+y/9PFx/33R9l/6eLj/vupTswqw9pBxZ5ra6TrFzeGGPTJREEyZnIUBs424PtzmthPCOo7o98kO0kb9rcqO/1rsvs3/Txcf990aaGFjDukeQ7eWc5Jq3UfQ5IYCmvi1HWlvFaWqW8K7I0XArn9TK/bX2yGTGMsTnJrb1Gz+1AfvmQKDwOhrAuLWaFyrLkD+IdPzqIm1e9kktCGpLbf56bCA24YyeKjoqzlTOsgnimBMUivjrg9KYP+Qi3/XIfzNc22o2ug6Ze6/qcpgsLKBpZpMdQOw9T7eteWaZ8fbu90+PxknhaJvCkty1mJY7zddAqxy+zGCBg8A/jUPljbmaV3ZXaV32V+p2wqubUVFt72Sb076D/wBo248N6X4z03UfHWg6hrOiSaeYbJLaUoIbgSZkJww5K7PyNcv8L9c+H158R9El8CeG9T0Se3eSS/nuJy6NbeUwKY3N1cp+Vd18YrjRfiD4ais7K7jnsJ4TLa3qMmyO4/gByQcsSEwOeSDXH/Bvwcvh3QlvNQtVTV7nLSFlG+FOgQHt6n6+1elCNBUeeUffWh5VbMsTGTw9OX7tu++mln/X/APcZ/FVjPaXK/Z5B8mFViBvzx74riz14pKK41FIxq151bc3Q07PWr60smtreTYzPuaQnLEYxjnpVS0u5re6jnDFmjfeN3PPrVeinZEOpLTXY39T8TahOqLbzeSu35tiYJPf1rDmkkmkMksjSOerMck02koSSHOrOb95nJfFW8Fh4cgvLiye+0+K+ha/tlfZ50IPKE9lJ2g+1c940+MmleJ/DR0OHwOlrcDaNOmhuV3W0wPyMgCDGDjgYyOK9H1C0t7+xnsbuMSQTxmORT3UjBryT4YfD2403x5fXOpxlrbSpMWjMOJmYZVh9FOfrit4R5kpc9uXW3c7MHmGFw1CrRrYb2kpq0ZczXLp1S3XVba+p61bR3YtovtFwDNsXzCIx97HP61s+FLqey1iPNztjl/dv+7HfofzxWVbzxXCM8LblV2jJwR8ynBHPuK2PDNra3eqxx3c3lr1UZwXbsAaxl1ucVC/PHl3PQfKuf8An6/8hil8q5/5+v8AyGKnormufSWK/lXP/P3/AOQxR5Vz/wA/X/kMVYoouFiDyrn/AJ+v/IYqnqMOpxW889jMJrlhGERkUDAbLde5BPU1p1neJLeC60ae3ubv7JFJtDS8fL8w9fXp+NOL1JktGYt1L41Yt5NrAi7nK4ZCcFSFBy2MA7T785x36mLf5SeZ9/aN3HeuOsdOkeNZrfxoXiAXYoP7vHBHBfJyB6jvViLRdRKBE8Yzl8gZUA5PcYLHv/UfTWUU9L/gznhKS1s380dXRSKNqhck4GMnrS1gdYUUUUAZ3iVrVNBvWvoZJrYREyRxn5mHoPeuLiuvAscUs8cNwZtpKLvcu6oRgqc8AgAjOOK7zVXnj024e2jSSZUJRXUsCe2QOT+Fc2+panIj48IsGwAryKp6Y6r268AE9D6VvSen/Bsctdar/K5T0y18G3WoWtlaWMrO2NoO5VACb1JBPcZx+tdVo2kWOkJKljEyCVgz7nLZIAA6n0Aqj4Xub683tqeirYzQgBZNoG/PXHoOB3rdqakne1/xKowjbmt+FgooorI6AqrZSLHp0TseAvYZq1UGnf8AHjD/ALtPoJ7mZqU93cxExQyLbj+Luw/wqt/Z94bVXAJQ4IQHn8q6Omu6qCWPQZ/CncxlRTd5M5lrO6XrC2cZxjnFMEMwkCmFy393aa6OxvbW+iMtrMsqA4JHY+lOuLu1tzie5hiOM4dwDijmZHsIWunocV8XtPtda+F2r6DqV9Bp8t/CIYCW6SFh5YP1bAz718neDbqHTfgzp/w8y8viKLWJR9mEZx8zsBk9O/Ir6g8RXcd5rNxcwsTGxAU+oAxXAP4JtYvG154rtVia6ltyIoXJRROeGk3AEjK+gznJqp4LD4qEY4i/uvmVu/Z+RxwzfFYLEqthWk1pd6/P1KF1q+leA/B2m6VBaSajdfMkcBVl3yIfnkO4fKoboQPTFS+DPiEmtaoml6jpbabdTZ8hhIXjlIGSuSBhsZ7c4pfF2oX/AMP7q28VaJBHPCsLWV59pDTsquysJMsc53Lg896zdP8AHPiL4nana6dH9htbXTZlvpLqOywVdQQi4Lc5LHjjgV6f1adSPtuZcut773/ryPMjjMHTpPDypy9q9mmuVLs1a/fqunz9Cs/OMlw8vnqGmIRJChAUADK7f4T1+bnk9K+b/ix8VvHx8VXFn4T8u10+1laMMWUNIVOCTnntX0rLLHChklkSNAQNzsFGScDk+5ryH4gXkvgPXZpI/D+lanp2qO08RubcFoZj99d2MkE/Nj3OK83EvF+zf1OClPs3bTra+l/+Cd+W1Mup175ipOnZ/C7O/S+j036b2Og+B/jPUvF/hqVtagSHUrNlWcoRtcMDhuOM8Gu9t5obm3juLeVJYZFDI6HIYHoQa5z4c6TNp+iNfX0EMGo6kwubmOGMIkXGEjCjptX9Sa6K4i86MIJpYcMrboyAeCDjp0OMH2Narmsue3Npe217a28rnLWdJ1JOgmoXdr6u19Lvvbcl7VHJNFG6o7YZgSBgnIH/AOuquuah/ZelT6i0Qkjt18yUb9uEHLEepA6DvXM+BJLr4jaLc6rpHjjS7bU443VtFktNvlIeNrSbg/PHzpwD0rSFJuLk9jNKUpcsFdnXfaIf7/6GozJCblZvtEvyoU8sE7Dkg5Ix146+5rkbTxc2q3mn6HYXljo148JN1JfbpzAyuYzGiLzI+5TznGBk9au6N4kRfEkWgz+INH10XMLS213YZjYFeWjliJJRscg98HvVexkrrqtbeQcs/Zqry+7e1+l+x0xuYe8n6GpbHUIrW8huVYMYnD4IPODRSojvIsaqS7EAAdSax0BXT0PT7XVLG5t0nhm3I4yDtNSfbLf/AJ6H/vk/4VX8P2Dabpkds0jO33mz0UnqB7VoVzOx9LBycU5blf7Zbf8APQ/98n/Cj7bbf89D/wB8n/CrFFGhWpX+2W3/AD0P/fJqhr97pb6Pepehp7dIgbhFyCEJxnt6E/hWvVcANeTqyhlMSZB5B5amrCkm1Y4W1k8CyRm4ktLm3BV4yJA5CA53AYJA5YjjoaksLvwLYX/2hklgureVvmlaRyDkgk8nPrz9a7lre3bG6CI4JIyg6mkW0tV+7bQjjHEY6Vr7Vef3nP8AV35fcSxsHRXGcMARkYNLRRWB1BRRRQBW1RJ5NPnS2nEE5U+VITgBu2fbPWubNp4uW5jEeuacFI2oGyzP03HGOeQfoCRXQa4ts+kXKXkjRwNGVd1HKZ/iH0657Yrixpnhi5d5F8S3URQbV3OqeWCuDjK9wOo9q2pbf8C5zV91/nY2p4PFawvt1bTjLHwHf5VGem4BevI9vYda6WNgwxuVnAG7aelcP/Y/h9oZZf8AhIL2X94ruquGdySFXjGSSVx71p6DLoOiJOq6wZXndC/nOC68KBnAz/EvJ9ac4prT8hU5tPXb1OnoqjY6xpl9KIrS9hmZgSoRs7gMZx64yKvVi01udKaewVUtnaPS0dEDlUztJxn8at1XsFDafErKGBTBBHBo6Ce5ykvjC8jZ0axhVxwMsTg+9alj4m024t4xdSeTMy/OuDtBzjrWdr/heKNVl09yGZtvlO33ifQ1yV0Vtblba4dIpmYoqMwDMwGSAO5ABNaqMZbHkzr4ihL3tS9ZaneafM/2KcpGXJ2dVP4VXvLiW7upLmYgySHLEVVEubloPLlGED+YV+Q5JGAfXjp6EVHeahYWbIt5e21sznCCWVULfTJ5rRR1OB1HazehYoqO5jae3KR3EkBbGJI8EjnPGQRz9O9Snr6UCKWuWceoaNeWM1uLlJ4WQxFtu/I4Ge3PftWJ8NfDEPhXw4LJWWS4kkZ7iUfxNnAH0AH866iobX/U/wDAm/8AQjVqclBx6EOCclLqR6jMIY4y9nJdRNIquEQOUHZtvUjOOnTr2qv4h0qx1a3gi1C3WdYbqOZAezqwwa0qiufuL/10T/0IUlKzVhtXWpKetV576xguEt5ry2imf7kbyqGb6AnNGpSTQ6dczW6eZOkLtGn95gpIH515dp3g74batp1vqer/ABLU6heRLNdeZabmWVgCy59jkfhWdScaceaXp0/U9bKcrnmdaVKErWV/hlL8Ipv59D1HUrOHUNPuLG5UmG4iaKQezDBr5Y1Dw7f6T4rk8NxwF73zxDER1kDH5WHsQQa+hfBOoWtr4WdrvWo7mwtbua2tNQuHEf2iFGwjksfqPwq+mk6Hqmv2fimBobm4ghaGKaJw6EHvkdSOQP8AeNdHLT5ZU6qvH5rVbbfkceEx+Ly+t7bCT5Z6q9k3Z72unZ+aszyr4n+Df+EY0TSNW0/fILSAWt46MVO4ksJARyMsSPypnwP8P2mp6neeINQhj+yojQRpKc+a7D5ic9gvH417Tq9hb6nplzp15HvguIzG6n0I6/1rgNQ8Uw+C7eDwv4c0WbUzYIEmlOVRXIyQSoOWOcn0zV+3XI5NtPbdpW9L2NMPLGYmKwFGKlFu9uWLlff4rc1ur1/A9E+0QZ/18f8A30K1PAX9m2+sQQqYliQOyDfkKxJOefcn864Xwn4o/wCEqsp4Ra3el30O0yx7gHCk8MpZeVOCOnrXpfgS5jhvJ/MRVncBUBkABHU9utc0laJnSpyhiFCorNPW66rodr9stP8An6h/77FH2y0/5+of++xVE63agkGa17/8vA7UtxrVvBbpcSND5b/cIlB3fTArn5T2/ax7l37Zaf8AP1D/AN9ij7Zaf8/UP/fYrkNP8avc6o+IoHsTIYgyyAlCDg5I756jtXVzXVxHbPMLUOFUsAJRzTcLbk0q8aibiyaC4t52dYZo5GTG4KwJXPTNZ3iG01K4sL1dNu47WeWJFikZipDBjkZwcZBxkAkZzV62/wCPq4z1yv8A6DSanaLfWbWzSNFkqwdQCQVYEdeOopJ2Zo1zRZxUug+MZtTNxZ61HbQLOmIhqMswVBERggpy28hiM4IA6c5ng0DxmpB/t9Io/sjRmIzvKfOMUi+ZvKg43sjYxxj2FaH/AAhtt9pef+1NRDSSmVgku0Mx9cAZ9vSr2jeH4dLuvPivLuYfN8k0m8DOOmenTHFbuqrb/gcsaD5rtP7zlLXwp463pFdeLWEQMQM0czl9qlt2FIxk5XqT05z3Lrw38QpJoXi8TwxhFkQjznw3yBUY/J1JBJHbPGa9EoqfrEr3svuL+qQta7+9nL6PpviaPxCb7VL6KWzYEpbxXT4gO0DpsAkBIPXGOozmuooorKUuY3hBQWhT1uWCHSLuW6SOSBYW8xH+6y45B4PX6VyDap4Z2yG40FjJEi+d5Kb48nb8oPG7k+nb6V3dFOE1EmpTcuv4XOGTWvCq/aWTRZA0rASnYoLNnjndwcn2weDzWvoOleG9Q06O8tNJjjikZsK6YOQ2M4/Ct+GKKFNkMSRrknaigDJ69KfVSqaafmTGjZ3lZ/Io2WkabZTie1s44ZAmzcufu8cfoPyq9RRWbbe5sklsFQad/wAeMP8Au1PUGnf8eMP+7R0DqTmuC8dWnlapHcGGNRICQwHORwfxwf1rvayfFqbtEmbyy+3nGM/j+HWnB2Zz4un7Sk/I85HWvIPgg0viLxl8TpfElpDdzwaW/lJcxB/JwXGFyOMYxx6V69XkPxX0HXdP8TRap4Vubq1Ou4sr1baQpvc9N2P4SOv0PrXqYSScZ09nJaPtrc8CNZYepGtKPMl0Nz4FXV5P4bvLaZ3ktrW5EdszHOAVBZAfQH+deh1meFtGtvD+gWmk2uCkCYZsffc8sx+pzWlXI+17+ffz+ZtiKsa1adWMVFSbaitld3svJbEdtMtxCJVWVASRiRCjcEjoee3HqMGpNPgmlgZ44ywVmyR9TUkCeZKqFgoPVj2HrW9pAiWwQQYKbnwR3+Y1LZNKnzvUwxa3BQt5MmB1+Wqtz9xf+uif+hCuu86LY77wVTO4jtXO63BbQhDDIzFnQ4PP8Q5zRF6lVaSirplCQWsFx9qdUSaQLEZMfMwBJC/TJJrw/wAdeCbt/iNbWWju6WOsyGTK5Cwkcy//ABQ+uK9zm/1sP+//AOympMAsCQCR0PpW9Kr7N3tf1/D7jn99awk4vunbTqtO54v4y1r/AIRXxqunro0F1aWFnCunLNGsixLgliEcFSWbhmxkAcYNXvAXjNdU8c3l82i6b4c077A0t+lqxS33Kw2ylTwrckcda0/jb4cl1DwkNYaSEahppZ/MQeWHhLfd5J5A29+SDjrXPWHh7TvDPgDTNV8UWF7fafc3a3OsQWxxKYjGwhXqOAxUkZHJrsjOU4WstdOt7/fb8P8AMuLwns1Takp3u3ePIo37W5rra3N8+h6J4a8XeEdTuzpujapE87OziNg6l2JLMV39eSTgVyfij4heK/hr4hvtN0m4szp+oTG/TzIBI6O4AZTzkfdBHsa5W11z4Zamz2PhzRtWfX7iRDpU0YdFtpN3AkDHGR7bh1r1b4heErbxZojWMhjhulkV47gJyCODnuRgkVyxpuNliYuN+nX1OrNaEMHX5MHV57JO9rb9NG/07dLvM+Hmr+IfGl/J418QzKp8j7DaJDGI1kjDFmZh3+Y8fQ129V9MsrbTdOt9Ps4xHb28YjjX0AH86sVjOSb93bocUea15O76hUM15aQzJBNdQRyv9xHkAZvoDTNSRfszXS26TXFsjyW+Rkh9pHH1zj8a+dfAc0uveEPiJqutxpd6hEYzHNMgZ4j833SeV6DpXNjMRDCYaWJmrpOKsv70lH8L3O3LsFUx+KhhabScur2PpMKq5CqF5JOBjmui8MatP5b6ZMxeJo28vPVCBnH0ryr4LahqGpeALWbUHeR45ZIY5HOS8akYJPfHI/CvQNGuY7S+EszBU2spY9sjrW8462Ip81Gtyt7Oz7dmeiCVorycGCZg20hlTIPHr+FVde1ltM0e8v0sZZWtovMCOwjD89Nx71ZvdW0+zMYnukUyfdxzx68dqTXm1D+yJ20kA3mB5WcHuM9eOma51uro9xvR8rOTk+IW5IBZ6NJczyyvGYvNKtkOqqACmdxDbsEDCqx7YqtN8TWSFZk8L6lKrwCaIKDucmTaE+7wxXc2PQe9bRu/GmI0/su1GEJdxIpJPIA+99DntTkvfGIlGdHtnVjlt0ygIMKMDByedx57V0Wp9l95yN1f5n/4CQeH/Gy6tr0Ol/2VPCJY5G+0glogyk4XO0feUM3bp05rrqp6NNqE1iJNStUtbjcwMasGG3PB4J7Yq5WFRq+isdVJS5fed/lYKKKKg1M/xLbfbPD9/a/bfsPnW7p9pzjysjG7qOn1rh73wLNcQlLXxldw20qKInaRmkIGw7SdwBA2EjAB+c13eufZf7JuPtquYNvz7DhuvUe+a5G8Xwcl20N7PdvsdvNMjMyqynGWx6n8OO1dFGUl8P5HJiIQk/e/Ow248IzQRl4PFL2UbSSSTuHckAsjrtLPwQUI5zwTVePwdrdunmt4yRPLhMSxiNhGF3h8n95ktkKMk5wSO9aWmaJ4S1K4uIrJ7lpBGUZd7r5Y5BAyOPvEEds0/W/C+lafpMtxZpIjx5OS5OdxGc+vQdav2rWl/wAEYSorlclHb+8zQn8Q2dldMJ7o3LMifLAAUU4OSPr7k9BW1Z3UF5brPbyB0YZHr+NeRx/8fE30X+tWI5JIm3RyOjeqnBrKVNGMMwknqtD1qq+nf8eMP+7XCaR4k1CxYJI5uYe6ueR9D1ra0rxdp7QwRyQzxAgAuQCB+VQ4NHZTxtKdrux1Nc/46uWh0uOJHCtJIM84OBz/ADxWtZ6hZXcbSW9zHIqn5ucY/OuJ8a36XmqiOFw8UC7QQeCx6/0H4UQWo8XVSouz3Oft5WmgSVoJICwyY5Mbl9jgkfrTLlVaSDcoO2TIyOhweamqOb/WQ/7/AP7Ka6Op4LJKjnE58vyHjTEgMm9C2U7gYIwffn6VJRSGAZSSoYEjqAeRT9Ou7iG28uKQqu9zjHuahSGJJpJkiRZJMeY4UAvjpk98VCII7i0MUwYp5hbhypyHyOQQeop6Am09CzNeraWrmaYxwuyq3U8lgB09yBVdjOYB9ojjjcTDARyw27/lOcDkjBI7GrW19vmbW25xuxxmqt95+6AxNEIxKvmhgSxGeNuOhzjr2oVgdx8x/fQLxkucDuflNa1vo1/LbS3LReTDGDuaX5ent1rGV7efVrdUaM3NpMPnKZMJZDgg47j0rt7jxx4La6Ph2/8AFGlm/YeRKgmAHmEYK56A57ZzSkpacqOjD06c787scKljDCt4QzvHcMZDFJhkVu5GeeTz1PI4xTL6xXUrI2V15b2M9s0U8RTLMSBghs8Y57enPFdhrGhNZ6bNF80rJEZAwGAzHIIH0GD+dZOiJbzRpbzR/NgMrD2HShTe5nKg4y5ZdTx34UfDyTRvEGrXurJvW3d7WzOcb1YcyDHI+UgfifSvX9GgtvNjgkGI0QKgLenABJ5PFa8Nlas0+YE/1p6DHYVILG2WRJFjClOmO/1q62IlVlzSChg1SSURl3p8EluyxRIj/wAJAxzWFPDJA+yVCprqarXllDdYL7gwGAQawTOmpRUtUc3XiHjzwhq9r47/ALM0GaW303xLIGmSM4TcvLhh3ABLD6kV7tfxpFdvHGQVBwMVTlUG4gJUEgtg46cV0U5qO6TXZ/evuep59SDvo7NdURaTY2ml6db6ZZKqQ20Soi9wPU/Xn9alu/8Aj2k/3a49tf0m98S6nDeeK4vDMNm62xeKx865umUZOWKkKiliAOSTnpWt4b8UaXfW+r6I11FrF3ZossGpwo8SzQtnloz0dSMEDg5B9qbg73vqTCrTfuqS+9dPLf8AA7zwjpMGp3MrXG8xwgHAOMk9BXZ61ZSahpctlDdSWbyAATRfeTBB4/KuW+H8ojmuJXWURSINr7DtJB6dK6PWNc0/S9PmvrlpDFCoZ9kZJwWC9O/JFcslLm0PewahGjd9dzJk8Pa48iuviEoUUhAISQvIPAJ9gOc9PUk1s6LZ31oJ/tuoPd+Y+6MEYEa4+6O5+pNczL8TvDUdqLplvvKLlSRCMqBsyxGcgYkB/A+lSf8ACyfDYaMO86CWeKFCwXkvxnG7IVe5I+matwrSVuX8C1Vw8XdS/E7KiuW8PeONK1y+is7O01APK8qKzxAJ+7xvJIY4xuX/AL6HvjqaxlCUfiR0wqRmrxdwoooqSylrjSrpFy0Not3J5Z2wMu4OfQjvXOteTqQreDUaWIqJHWIbfvBTt+XnqSO2O/Wuvoq4yt0M503J7mfoRjlsI7hdNFgxyvl+XtIAOPQHHA7Csb4kXK2+kxGSQKgcu46naqkk4HJxWz4k1iw8P6De61qcvlWdnE0srAZOB2A7k9BXzDr3x6fWNfgvbjwglvZW5aOKUuTcqj4JOSMcgA47+tLnhGSc5JJ7Xf8AmRKhWxCeHw8XOdm7JXdlu7I9Lt2WSV5FOVZUZTjqCMipqqaZdQX0QvbWQSQTxxyRv6qRkGrddMtz51PQWobT/j1j/wB2lWGNbprkBvMdFQnecYBJHHQdTzjNJaf8esf+7QHUdbGf7PH9pEaz7R5giJKbu+M84+tSUlMimilMgilSQxuUfawO1hg4PoeRx70hklRTf6yH/f8A/ZTUlMuWLSw5xnf2/wB00IGXtH0bUtWupPs0iRwRhQzMvAJz+J6CrGueGtZ06F54FfUEXGFt4gZDyB90keuevQV0fw+DCyuCVABYYIPJ69a6es5VGpHqUcFTnSTd7s8feK4RyjTYYHBBjxXS6F4PupLZXvrjyQSTt2fNgnP4V2c1laTTLNJbxtIDkMV5qxSdR20LpZfGMrzdyGG0t4bRbRIU8kLt2EZBHvXCePNJttOa3mtVZEmkG5eoU7h0/P8ASul8Q6/Dp7G1j3NckDoMhAe5pPFdlNqVgLZTGsYdJFkZuS24YGMcDnrShdNM0xMYVYShHdHj3jGTVz4V1X7NEIrxEmFqYpNxZdhww4GGxnj1FcTpa25/ZY1VsIY/7ZQkn/tnXqt3G0dzHHIMMshBHvg147ffDmd/ietnH5q+HZyb+SMMfLGD80eOmd2Mex9q61SjXjyuXLbX+vPseLhsRLBY2niuXn5fsvZ+vl3Poj4Sx6jdfBzQ11xpjdtYAlnPz7OfLJJ77NtR6j4durKOG5siZE2rnBwU46/Suk8O30V5oCqrL5kMXluo4xgYH4YrSjjWWziV87dq5AOM8dD7Vyym+ZvzPa9hCtTj6bnEaTcidZsjbJ5hJHboOR6ir1XjoMczztDOYnS4+TCjCrtHGBimXWn3VuGZlDoP41/w7UNoxVKcVqipRRRQSYetW6RzeYrDMhyU7/WsqX/Xw/8AAv5VreJtPW8QmaBZoNq71PTIOR+uKyZebiL/AIF/KtY7Hn1laT0PCvjdpL6P4ibWbMiSz1ByJdrcRXAA3KcdMjBx9a7f4HaDNp/h99avVIutSClFP8EI+7+ZJP5V1nifQ9N1nRprC+tkaGSRZW2gKS4I+bPrxjPpXaeD9Es9QEnnNtjgwqwpxxjj8KuTpKPOo+89G9dvTYqnKvWUcPdcq1Ssk79bytzP0bZ13hqMxaHaxl43wnVDkdTS+JJp4NFuJrazW8lUApCyFgx3DsOTjr+FP0fTYdLt2hgkldSc/O2efb0o1yO8l0qePT7hba5IGyVui8jJ6HtmuRfEe9FNU7Pscu+pFXRl8FyCUov2hjZnkDcdowvPrzx83rxTbfVLeeRpovAzlijK7/Z1BG1cbCdvJ4xgZGPyq0lr41Chft9hIfM3sSTx84Yr06bcgfgTmr+kxeJl1LzNSmtWtmGCkR5UgH1HTJ+vA963bik9vvZzpSbW/wByLegLHNYx3baXFYTkuDGI9rKM49AeQq/pWnRRXO3dnXFWVgooopFBRRRQBxHxstItY+H+peHixE+oQlYecbWUhgT7ZA/Ovi2O51q+W38LvbhrlJxbom359wO3B/Hr9K+2/iHp9zJDDqNqYT5bKkwlkI/dk8lQActzXlNt4M02Hx9N4sUDzpIdoixwsp4aT6lePzNW8HhcTFfWFe2q166aPydl9xwU82x2VY/6zg2ozs43avo+q810NLwrpjaPo1rphGVtreOIPuzuIHJ/OtWiiuiTcndnipWVjO8R6tZ6Npcl5d39pZD7qSXOdhb0wOT34FQeFvEGi69ZeZpGoRXQj4dV4ZOe6nkVxHxXk0iHxCkniSJJbRrDGniYOYhNv/eZ299u2q/g2bwjceLdG/4QuBYrlRIdSMSyBPJ8s5B3cH59uK86eYuGMjhPYyd/tW93a/3dL99D2KeVKeWSx/Ps7Wtpul8V9HrdK23XXT1egBRnaoGTk4HU+tFaHhexj1nVJbVZl22u03IU/Mm4ZUexIrv6HlQi5yUVux+i6Ld6rvaBo0RCAzOe/wBK1IfBzx6rZzXl8ktsCwe3SPG9iPlO7ORjB4759q7G1t4LWEQ28SxoB0UUy8YLJbszAASHJP8AutWXtHfQ9ingacUubVkdjBDbXEsMEaxxrGmFUcdWrnfGn/Cb/bj/AMI0sZgNqwQloxtlw3Lbxk/wYAwPvZ7V0iTRLfyBpEBdE2ZYfN97p61i+I7b7RrC+V4iOnXX2Zo0jwCArZJbqOflGPTaetOD943qL3LL8NDnbiP4rZm+yzWeGdfK84RZVNjBs4HXcVbv0x7VI/8AwtRiSosEHmKwBaMny9u1l6cNkbx1HOK05NLm85/+KxaO52KsjKwBZdzEZBYgE5xwB0rXtkl0/Sp4TqgvbkhmiaZwDnb069Mgn2z7Vs6iXRfccyot7yl95y0/h/X7jULabU7hppJJ3WR4o0VfLDEITgHBKAMfdiPQV28tm0iqrXk2AytjanYg4+77V5/d+I7zUXguo5gsSYaNY2O0+5PevRbSXzrWKYqVLoGwRjGRWM3LqPCOnKUuS5k+KNHh1NLZeI5kc+W//ATwfavOWt7y0ukt9Q2G6RGEhRCqk5HIBJ4/GvWrn/XW3/XQ/wDoJqC6tLe51KM3NvDMBC23egJHK+tEZ2Vh4nBqq+ZaM82tby4sWaa2kKPtIPoRjoR3rptB8TXt5c2tvILOGPaN7MSMjHbnrVPxB4buo5LiWziBhKu+3P3Bjpnv34rnYf8AUx/7o/lV2UkecpVcPKz2PV7P79x/11/9lFWDyMHkV5r4ev8AWLNLi5tfNmto5sOrZZRwPy/Cu00DXINUUx7fJuF5aInPHqKylFo9ShioVLLZmfqkccN68ca7VGOM1Vq7rSsNQct0OMcYrnNcuWV0hjdlIGWIOKpanLWkoNss399bxwyxhw0mCu0VzhVnuoFRSzHcAAOpxXOeJ9W1COR9DspLBNTube5njlluTCkMCKSGLE58z6ccE9BT/hr4m8QQeJ9Is9ejg/4mIMVteWkLiLzNu4KxcbXBAJDITnHuK644afs3NHnOr7WaT22O0Hh/UbqxlljWIBX2ENIOCCM9K7Lwlpc2m2couUjEzyZyvJ29ufzqfWN0emCMWaTCVlWVUwFGSMnB6itMYAA6elccpNo9mhhYU53W4VU1iwi1PT5LGZmWOQruK9cAg4/SrdZ/iLU00bRbnUpIXmWBQSinGckDk9hzknsMmoje6sdcrcrvsZdv4V+zSMbfVr1UMgdULlggDAgDn0AX3AFdJXGXHji4i1KOxTw/cXLNKkZkt51dCGj8zepxyoXucVnWvxQgnsTP/Yd1HN5ZkELyqpKhXJPOMAbAOn8a9cjO7pVZbr8jmjXoQdk/zPRKKo2WpLdWkNxHbzlJY0kUhDghlB4zg9/QVJJeLHG0jW9xtUEn5OwrBxadjpU01dFqikRtyK2CMjOCORS0igqCK9tZbqS1jmUzx/eTuKmfdt+TGcjr6d6R/LTMjbV4wWPHFAnc5f4g3S/Z4bNeW3eY/sOg/wA+1cZXrKvDMGUFX4G4deD0qqdH0soV+wQYJz9wZzWkZ2Vjz8Rg5VZ8ykeYEgDLEAZxyaKs+ItNgt9RnsZI1mijkVkEqA9MMp57g4wfaq9bdDyZRcW0zmviT4bTxR4VuLBVH2qP97ase0gHA+hGR+NY/wAFfCreHvDRu7yEx6jf4eRWGGjQfdT29T9fau8orVV5Km6fQxdKLqc/UK634fXYVp7MxuSxDhguQOOhPasOx0e+uJ4Fa2njilYDzDGcAetej2lvDawLDBGqIoAAArmnJWsergaE+fn2sNuLnyrmCAQSyGUn5lHyqB3JrI8X6VJqUdsIrh1cSYVCfkJweSP61ulVZlZlBZfukjpUN1/rbb/rr/7K1ZxdmepUgpxcZbMoafpsaKLa7/0l4kjO9+SGy3Q9qy/FUuhrqoTVYbpspHl0c7QcvsO0HJIIbnBxmuji/wCP+f8A3E/9mrJ1i4v7fVTJDo0d5brAv7wJ+83EsSAecgbRxjqwq4P3iJxShZf5nOyTeA4rWOVYJHQBSqlHGQXPz89QDnn0q5pWneD9U81bSOdyke75zIpVcg/Lu9yDx6+9JPqeryJGYPB4jZkYqZE3bGAyucDI+bP5545q0uo6jKjW8fhpoYiRCzMpUsSjcgBfuhgBnOOa2d7b/ic65b7L/wABZxltDHEY4LcNsDYTJycZr11RgAda880ltU08SifwtNO8jrsIQkKRuOR6D7nHXrXb6PdXN5Zia7sms5c4MbNnj1zgVlVT3JwMPZ3T3ZLc/wCutv8Arof/AEFqG/5CCf8AXJv5rRc/662/66H/ANBND5/tCPj/AJZN/MVkd4+7VWtZVYAqUYEHuMVx3iTQba10qO9sY2XGDIucgKR2/H+ddjcf6l1wTlT0Ge1YHiK8urPw632mG1kDhIiqyMp+YgZGR+NVC/QwxUISg+bsQeANQszavp6FluBIzEFeG4GcGttNKtk1htUXcJWTaR2+v14rivDdxpmkrHqF0bqS6lmlCRQqDhEQF2PsAQevcYBrSj+JXhh7AX3m3S25iMhcwnAIDkJ/vERvjHBx15q3Tk23FGGHqw9nFVGr9Do9Zt554V8pvlDZdCByMdj7frXm1/aXsGpzSXTSrlBmLaNgOSd4OM8jjrjiuqm+Inh6G0nvJ/tcdvEu4SNDxINiP8uDzxIn50/WbY61NPJDLKqLDG8LtxE6nkkH0wc/hTUZQ+JEYqMKyvB3Z4V8VLW70dYvFtur3/2dZILqJwgIgkPGDtOApOOmSG5NV/gJ/wAVl47s9SGnW+nWejFphyn76YrtQAhFPy5LEfSvTbiz068t5rK+kZ7aaNkk2x7gVIwRgkVkeFvDsfhjw5b6bokU2qQxh5mEaASSyNg9CRzjA69q9COL/cOn1/Q8aNKSqqW8d7ef5nsl7IrpJGYXzGFKyFflbJ7Gq+oWlrdarbyf2hNDcJkoiPwQOvH86zdPuprfQV3KktqoXBRsumW53D0BB9/yrcna1byb4K05TIiMeW+9x0FeXsfRqSqR18i5VXVZLqKxeSziMsoZfkABJXcN2Mkc4zS2c8s0kokjRFU/LhiT+PGAfarNTsze/MtDmpNS8UxrMyaDHIi7hEolAc9duRnAHSmy6p4oZHVfD6Bjwp80EdT6n6V09FXzr+Uj2b/mf4f5EdsZDbRGYYl2DeP9rHNVtbu7Wz02aS7uoLZCjKGlkCDOOmTV2vHLizOveKPEGpaj4fsvEd9Z6o2n21pqEyiCxt1jRlcI2RmTczbsZ6Y6VDlGEZVJ3suyu/uQ3zNxpwtd93ZbdWewwuskSvGyurAEMpyCPY06vOPhvb/2H451Xw7p+xNKOnW9+1pExaKxuHd1ZI89FYKGx7ZAGa9Hpyja1uuoU5uS13Wn3BSMqsMMoI9CKWqzLdbwYmUIXBbzOoXuAPwHX1NSW2WHBKFVYoccEdqbBnyl3OXOPvEAbvfiq8iXF3bRpIiwBj++TduO3P3ePWrSgKoVQAAMADtQJO7MHxB4cXU7xLqOfyXOFkyM5A7j3qxbeG9IgZW+y+YwGPnYsD746Vr1k+J/7c8i0XQvJErXSCdpMYWHBLHnv0HfrVJt6XMnRppufLdjLnwxpEzFhA0RI/5ZtgflVe18J2MF3DP50riM5KNjDHtXNx3XxTa0hjk0yx87ypBJIShAkPMZA3chcYPT7wxnGamS8+I7Qo0+npDP58QaOIRNGISx3ncWzvHpjGMHr029lL+Zfec3NRbv7N/cd/RVf/TtzcW+3cdvJzjtn3o/030t/wAzWFjvuWKguv8AXW3/AF1/9lak/wBN9Lf8zTHjvHlhZvICo+44znGCP60JCbJIv+P+f/cT/wBmrL1y116a8Muk6nBAoRf3Uq7gT8+T+q4+lakX/H9P/uJ/7NXP+JV0p9ZSG71e4tJpFh/cx5XeA77fmAzjJOeewJq4fERUdo/8GxFJY+MmkZk1exVCCoOCRgnIIGOD75PtT7Kw8Zwxwwvq1kUQ/OzIXdhkdyB2z/ie2Sum6HHbs0ni2SQLuKhJ1yM/MuO+dvH9OlbuhappGnaTBaza5azuqs7P5g6MxI+gGcc1rK6Wi/A542cvedv+3jR8OnVG00HVwoud7cDH3c8dOK0ajtbiG6gWe3lSWJ/uuhyD+NSVzyd2dcVZLW5XvATLb7W2nzDz/wABNcNrr+I7XUvOuJp0iG8q6N8o5Hp26cGu4vN3n2u0A/vTnJ7bWpZFVr5VZQymJsgjg8rVRdjCvR9qrJtHz34613xzefDW58djxBqNjBI/+gRWUqRRxIJxGPMAXc7sMnqAOBitv4D6s3j7whNca5JLJqdhfxwzTKcCZDtKkjseucelcT+0M3iLwbHc+CrGGO48L67MLqwUxkvbS+YGkhQg9C5yAQeH4r2b4NeC/wDhB/h5Y6dOo/tG4mS5viDn96xX5f8AgIAH4GumrCcffuuR7ff/AJaPzHTqYKrhI0HB+3jJ8zd7cvLtvrd6rsr9zovFjWcQso59Ktr5PMZ9skBfYFXkrhThscD1z9awo9U0OWUvH4JLzQxqxH2SMOgY5AORx83P613lNVEVmZVUFjliB1+tYRqJK1hzpOTun+Bz/h230zVNP3z+G7a0aGUgRvbLgHA5HHoFH/AR6VsNp9oRCoiCRxRmJYl4TYRjbtHGKtUVEpXZcaaSs9TzPxhbWukaqsEfmLHMVWMFC3zHPGR246nirvgaKKa4smilkglhjJlQHIlHGDj8SK7me3glJkkiRn2FNxGTtPUVk6bYra3OmSJt2pZGIsBhm+7jOOtaKd42OL6pyVedbEuuLFDGMBfnG1kOfmG4HOfbmnWP25ZpPmh8ssOAmwAkksR3b6+oq5flTaPgg8jp9amMURk8wxoX4+bHPHT+tZ30Oz2fvXRUKkyLcQtIjDPmIVwzrn+7/I0sepW8morYqGMxQyHj7g9/epb1pI7Sd4dzy7TsA5O7HA/OnQ28SzG68oCd0VXY9cDtSHZ3siaiiikaBXg37T9hrOhTWvjfwjqd3p+oOFtNQS1cgzR5/duw6HBOOR3HpXvNcrr3g/8AtS7klGpSwrJIrN8gdgAwJUFsjBAI6cZrfD1fZVFJ7HHj6UqtFwgtfy8zmvgPo0+neHh/adzLNqs7/a9QlkctJPMw43MeoQYUD1ya9PqGytYbO2S3t02xp0Gc1NWdSbnJyZrhqPsaagFFFFQbhRRRQAVk+KImms4I01ZdMb7QhWQnG9hkqnUdSBkdwCK1qwvGcWnS2NuNSjuZI1n3qICAwKo5JOewUN059KqHxIip8DM270/xIlxEi+JVSF8AyMqg7icbAMcknoe3Tmr8enawsOP7cWaRZEdXkX/ZIbgYGCSCB7flzwtvA8ke5ru4UgjJyST3A4HHrxg8E+tMmg8F2eoy2M15fQuCI3y/yEBVIAwOh3cY7qfSuizen6HHzJa/+3GxHY6tHdrHJ4tQS70zEAuSOWxznkqp7dAaadC1drqaW38VSLHJK42LzsUsWKgknkEn3wAOKozweCbzbJNcXIdYUhGfMDYC4UdOTg8euT61Fc23ghm+zpfSRNMh2yL0GTgAcc/MT0/ukZ6inr/SDTy/8CZqXGm+IYxbRxeJkyxAbfjJGGPHrwAfU4PrVq10bXk1SK6m8QNJGrfvIxEBvUHOPb6D8+KY3gfRGTa/2lud3+sxz34Ax+HT0HJrpUUIiovAUAD6VnKp2/I2hSb+JW+bIYv+P+f/AHE/9mrmvFt7pcGsJDf6C16zRKfPVc7VLEEfh19810sX/H/P/uJ/7NWRr0viePUl/si3gltNilt7AHcGOQMnuMfSoh8RdX4P+BcxU1DwqqpDFobmFm8pHMYCEdeuemdvJwOa1tBstF1S1a9/sVLeUufMR153YBz75BHNQyX3jH7O3l6RbhzkJvkUsOOCwDY/AHtWpodxrc8k/wDa1lb2qD/VCN9xbk9fTjH51pJ6aP8AEyppc1mvwNC2t4baEQ28axxgkhV6ZJyf1NSUUVznWlYguf8AXW3/AF0P/oJpM51BevEbDke60tz/AK62/wCuh/8AQWob/kIJ/wBcm/mtMkw/F/hnT9e1XQL2+aUtpd99ogjBBjZ9pwWHfGOPSt66h+0Q+X5jxHcGDJjIIOe4I7Uy7/1tt/11/wDZWqxTcnZeQowinJ23OT8b6La6n9iguteaykEjtEXRWJGwqwUcDo2SSCR1GOtY1x4Mt7qWWSbxZ/pcyqqyW6BXBzGv985GEwB/D5jcnNdR4q/sYyQDVrfzSsMrxtuKkAbQwGCDkg/lmuZlvvBsF4ZLa2m8zz4rjzkYnc2ScfMTjGOR+FdFKUrK1/uRx14U+Z81vvYTfDCNnZoteurcefLIgjjx8rurbG+b5sbQAeOgro/B3hyTw+b4vqs9/wDbJFlYSqBsYDb8vttCDH+z701fGmgsCftEm3ds3eWcE7sYB7+vHbmuiqJ1KvLyy2NaVGhzc0N15iN90/SqVr1sv+uJ/ktXW+6fpVK162X/AFwP/stYo6JGNfeHJkinkt9SvjIwYhI8cgnOBk4/lUFtoeoJLumu79kVwUVCM9eCctj+dddRVc7MHhad7nAxeO9H0i/1LSWt9Rkks7go8sjKfNfYzDBJ77MAeuKnn+JehxIGMcx/0U3G0Mm4th8RgZ5Y7D7DI5q7qV/q1vPdrD4e+0sZh5RWHjjOHLZ+Y9D0GOlMi1LVVRJT4QBYEn5CAxxgkjK8Z7A4zj1rZRg1t+JlepF2Uvw8zOb4p6Gs8kf2O9KLAsyyALh8w+btHPXov1NdlomowavpFpqdtuENzEsqhuq5HQ+46H6VW0WWa8EpvdHWzaN8LnDbvXHA9Bz05FaiqqjCqAPQCs6jhslZ+tzeiqm8pXXpYWiiisjcKKKKACiiigAooooAKx/FcrRWcBXT4r4mb7kkJkCkIxBAAOCSAue26tis7xAmpvax/wBlsokD5dS4XcNpwM4OPm259gaqO6IqfCzm21COEPNbeDLhnLr5ha3y2SRuAyOgAPTjIFSXOtwqjXM/hCcKJFXe8K5Y5IB6cfjjrV1V8abnJk0ogEFRsbBHcE5/p2qrJD453s6TWAG7dtfoBtxjA79+uM45rdW8vvOV8y7/AHIs6YdP1qaa2n8Mtbwqu4STwBA5J5AGM9h+VbS6bpqtuXT7QNkHIhXPHTt7CsTV4/Fwn+02M1o8SRDEKjBdxk559eFxmrGlf8JV9vT+0vsBtcncIgQwG04Oc9c4yMfjUSWl0/xNIuzs4t+djeooorE6SCL/AI/5/wDcT/2amXeo6faTJBdXtvBK6lkSSQKzAEAkA9ssB+Ip8X/H/P8A7if+zVx/jWz8LXXiKJtYW9F9HbpslilKrFGXIz1x94gngngelaQipSszKpNwhdfidFJ4k8Px/f1rT1+dU5uF+833R16nHSn22vaHdLG1vrFhKsjrGhS4U7nbO1Rz1O1sD2NchZQ+A7Y/ub6ciQQuBl8HygSrcDk5zknJzx7VUsNE+H8ZVIftsS21xF9nHmSZMoBKFQOSQSw575rX2UPP7jn9vU0ty/eeiteWyyPG0oDocMMHjjNH2y2/56j8jS2NzHeWcN3Du8uZBIm5cHBGRkdqmrn2OtXeqKUtzBJPbBZAT5nof7pqZv8AkIJ/1yb+a1PUDf8AIQT/AK5N/NaAC7/1tt/11/8AZWqeoLv/AFtt/wBdf/ZWqehjW7MbxQ18qQC10uLUUJbejjlSPmHPuAR9SvvWR9v1qRGjufCcTxsCzEvgbeuOnPTvjkjiusnuLe3AM88UQOcF3C5wMnr6AE1HJf2MaO8l5boqZ3lpQAuMZz6dR+Yq4ystjKcLu/Nb7jO8N3VxqNu8l5pK2aAqYs/8tARndjHH61s1FbXFvcoXt54plBwTG4YDjPb2IP41LUyd3saQVlvcRvun6VStfvWX/XA/+y1db7p+lZ0c8MBsPOlSPdCwXccZOFNCCRpUVB9stP8An5i/77FIb2zUFjdQgAZJ3jgUrMfMu5halpfiSae7Wz1WOC2nJ2kuTImRjj5cAegHQ85PStHw/b6xbRyx6rdQXAG0QmMHIAGDnIHJ61m3Hjrw3BeXlo93KZrOTZMqW7tt+UsW4H3Qqkk9gKjh+IXhKV2RNUyVmSE5icAO0jRgdPVSfpg9CK25ajVuX8Dm9pRjK/P+J1VFcoPiJ4SNrPcjUm8q3UtKTA4K4dUxjHXLrx75rqlYMoZSCCMgjvWUoSjujeFSE/hdxaKKKksKKKKACiiigAooooAKx/FVhbaja20FzfSWeJt6OhwSQjZGf93d+VbFYXjS6sbTT4JL+C4lRptqmFiGRijDPuMZGDkc8iqhfmViKluV3MqHQrONo4E8VT+Yv7pALjDAHbtUAN/s9Mc1ZXwtfM0nneIb0oW+VVLfdwODluxzj2POay9O1DwXGkUiWMyvAsYZiGYRH5ccg4znGcdSDWmnjnTGulj+z3YjbaFfyjuJPQbetdElUvockHRt7zX3s2fD+mNpNibVr2e8+csHmOSBgAD2HHatGiiuZtt3Z2xioqyCiiikMgi/4/5/9xP/AGai5s7S5/4+LWCb/rpGG/n9T+dEX/H/AD/7if8As1YHiSx8SXGrJPpWpCC3jWNhB5gUOw8zcG+UnBJi/I/jaV3vYzk7R2ua8GjaVDPJNHp9uryY3HYD0GAAO3BPSpv7PsPNSX7FbeYhyreUuVPqDjiuP03TPiAIobbUNYhJR4d9zC65kQOwk+UpwWRlIPYrXZyQytMXW6kRdoGwKuAfXkZ//VVTTT+K5FOSkvhsSRRxxRrHEioijCqowAPYU6oPJm/5/Jf++U/wo8mb/n8l/wC+V/wrM2v5E9QN/wAhBP8Ark381o8mb/n8l/75X/Ckjt3W5WZrmR8KV2lVA5x6DPagTv2H3EEdwFEm8bGDAq5U5+opv2WP+/P/AN/n/wAanooux2RyHjvw74e1lbO01qe9UB3kj2Sk4BCoxYtnC4IB6D5j61kWvhbwitxLHD4gvGe9WRZkeRG83zRsY8pwTtUcYxtFd7e2Fne+X9rtYp/LO5N65wf8gflVeLQtHhlWWPTbdXUhgwTnI6GtoVmo2uzmqYdSlzWRV8M+GrHw/PfS2U1y5vpBLMJXBG8Z5AAGOCB9FFbdFFZSk5O7OiEIwXLFaCN90/SorD/jyg/65r/KpW+6fpUVh/x5Qf8AXNf5Uug+pNRRRSGcJe3Xh1tU1GPUvC6M0c4xKsIczsM8ngc4J49M9qikk8KxyMtx4OjMjyME8u1RxIMEbgenbH4jtW9eS+Jobt5La2Fwglb92WjCGPHylTkNn1z+FV5rnxk0Vvc2tnbuGj/eQOwVt2Tg84xxgEe/XrXVF7a/icMo76f+SlHT08LX2oW9qvhGOM3OdzTWyAAAEDI5z/q1GDz09K7aGOOGFIYlCRooVVHQAdBXMwah4xki3/2LaqcsNrSAdDj+907g9+mAOa2dGm1SYXH9pWqW+2XEOGBLpgckAnBznjNZ1L9/xubUbLp+Fi/RRRWJ0BRRRQAUUUUAFFFFABWX4km1a3s0k0e1jupg53xv3XYx45HOdv8AnmtSs/XLG6v4rdLa9ktDHN5jsjEFgFYBePcg/hVR31JnfldjG/tTxKwLJ4bRQJAPmkG5hu647ce/WnPqHiR9OEkOgwpcLKgMRbKshUkkE4wQcdqlsNO8TR3FvNeazDMFc+bGqYVk44HHXrz9K6KtJSS6L8TGEZS3bX3HK2+reLfKQzaBDuCkOBLySMc+gB5wOfrR/bniSSOdYfDp3o2xSZMc7c559c/h3rqqKnnX8pXspfzP8DP0G51G6tHfUrIWkqyFQofduA/i9s/jWhRRUN3ZrFWVrkEX/H/P/uJ/7NXM+JrHTLnxGrza5Lp92LQDahK/uw553dsnI6g100X/AB/z/wC4n/s1c14rm0eLWA+paVJPsijDXCuw2BmYADHfIPPHX0rSnfm0Ma1uTUojT4JZjInjGSG2wgUm5/eM3vuPGcHH1Na2iaXbpqEdxaeIbi7RAX8kz+YCDkep4/8AiR05rCll8GTBY49Nv41j2viKNgGUEfL1+6SOQMZ2/Stzw1P4ek1eX+ybOWO5kg3vIVbaU3Yx1wDnnHB9a1lfl6/cc8OXm6fezpaKKK5TvCiiigAooooAKKKKACiiigBG+6fpUVh/x5Qf9c1/lUx6GqVldRizhDJOCEAIMDjB/KmthN6l2ioPtUX92b/vy/8AhSNeQqpYrPgDPEDn+lFmHMjGu9D1Rr25mstbNpHO+4oIixBwO5b2/Dtio30LXjIGTxROi72bb5Qbg4wvJ6D3596p6x8RND0u+ms5obt5IrgW52KnLdyAWBwPUge2aig+JWizMFSy1DLJuTcqDdmXylGS2BlvXAxySK6FGrZNL8DklUw/M05a+rOp0a1u7O1aK9vmvZDIzByu3Ck8L1PSrtZPhnXrfXoruS3t54fstw9u4l28upwcbScjPetasJpp6nTTcXH3dgoooqSwooooAKKKKACiiigAqpqeo2unCA3TMvny+Um1ScttLfyU1brE8YtCtjb+fpkGoL54KxzIWCsFZgRgH5sjA92qoq7sTN2i2Ztz8Q/DdvHveW6I8lphi3Y5RUR2P4CRP++hUF58TfClpJNFNcXIlh/1iC3Ylfufh/GPyb0rOSfThK0Fx8P4habSIglqpbkEsCCAB3471M9xoMt1JazeB1kJcIoFmpyQf4iRgc57/wA66fZ0+z+9HB7aq9pL7ma3/Ce+Hd7r59wNqu6t5DYkVd+5l9QDG4+opdF8d+H9XvIrSxmmaWSVo/miKhSOmSfXBxjng+lU9Kn8Oanqpso/Caozy+ZJI9qgVXUZUt6NyeOvPvXRR6BocdzFcx6PYJPC26ORYFDIcYyDjjgCokqcd0zaEq09VJfcy0t7bMMq7Y/3G/wpftlv/fP/AHwf8KnorDQ6tSpayxyX8+zcf3adVIHVvWsrxBdeJIdQVNKsIbi1MalmYjIbJ3DkjqMfSugrntds76fVi+n64lpdeQqxW7PkY3Hc5TvxgDjtVwtzGdS/L/kM0vUPEkl1FDeaGiRjaJZjIATnGcAE9M5/CujCgHIABrl7fSfFEcjsfEMXzPuOYww7AjBHHqPQ8c9a3NFhv4LAR6lcpc3G5iXRcDBPA/AcU6iW6sTSctmn87F2iiisjcKKKKACiiigAooooAKKKKACiiigAooooA5HVLnUF1i58nwrBOrSKiXDxcyqBhtxAJ9QM449aiW6zHI48B7Vw6kGFdzA8kYC85NXr2PxWlzcmzvdOMHmFo/OJyi5HB49iKGtfGO3H9o6eTgYOwjn16evGPSuhNWW33s42nd7/cjesrW1tkP2W1htxJhmEcYTJ98d6nrM0RNbWW4/taW1kj+UQGHOeM7i3A68cfWtOsJbnVB3W1gooopFBRRRQAUUUUAFFFFABRRRQAUUUUANSNI92xFXcdzYGMn1p1FFABRRRQAVynimPw9Pq5tdSmuoLmSCP97GThV3tgA4OCTkZx+NdXXOeItRa11M282gm9tHgUvKI92W3NhTx0HJ/GtKd+bQyrW5dTKstJ8I6iTb2N/ch5h5e6Nypcbc9SvORz+B9K7dF2oFGSAMc1yWnanaR3VuYfCF1au8ixxuIEXYCOST/Dxjj6iuuqqt9CKCjra3yCiiisToCiiigAooooAKKKKACiiigAooooAKKKKAOJvtN0O4vb7b4hnti1yxuUDADzNv3ckdAD93kc570R6Zo6qFHiy5edwwVvtAJIYA4C9MYbjjvRrU+iw6neR6poDGIFt88DMxkOEb5lGOu4evI9s1EdR8H25kdtJmSQsrEOhLM3y47npuBrrV7Lf8Dz5cvM9vxOg0Lw//AGTdiddSu518pk8uQjBJbcWPq2e/vW3XMReNLGSBWFnebyoLDZ8qnjgnr1OOme+ADWn4c1mLWrQ3EUMkW0LuVxggkZIrGcZ7yOmnOkvdgzUooorI3CiiigAooooAKKKKACiiigAooooAKKKKACiiigArm7rUr1PH0OmrORaNYNKY9o++GxnOM0UVpSV2/R/kY1m1FW7r8zT0u5nmup0kfcquwAwOB8v+NaNFFTLcuD0CiiipLCiiigAooooAKKKKACiiigAooooAKKKKAOeTUr0zakpm4huUSP5R8qnqOlbJkf8AtIQ7vk8ktjHfIoorWSX9ehhBvX+urLFFFFZG4UUUUAFFFFAH/9k=" id="167" name="Google Shape;167;p10"/>
          <p:cNvSpPr/>
          <p:nvPr/>
        </p:nvSpPr>
        <p:spPr>
          <a:xfrm>
            <a:off x="212725" y="-144463"/>
            <a:ext cx="4442402" cy="4158281"/>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pic>
        <p:nvPicPr>
          <p:cNvPr id="168" name="Google Shape;168;p10"/>
          <p:cNvPicPr preferRelativeResize="0"/>
          <p:nvPr/>
        </p:nvPicPr>
        <p:blipFill rotWithShape="1">
          <a:blip r:embed="rId9">
            <a:alphaModFix/>
          </a:blip>
          <a:srcRect b="0" l="0" r="0" t="0"/>
          <a:stretch/>
        </p:blipFill>
        <p:spPr>
          <a:xfrm>
            <a:off x="5560488" y="3930682"/>
            <a:ext cx="6631512" cy="2094162"/>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94" name="Shape 94"/>
        <p:cNvGrpSpPr/>
        <p:nvPr/>
      </p:nvGrpSpPr>
      <p:grpSpPr>
        <a:xfrm>
          <a:off x="0" y="0"/>
          <a:ext cx="0" cy="0"/>
          <a:chOff x="0" y="0"/>
          <a:chExt cx="0" cy="0"/>
        </a:xfrm>
      </p:grpSpPr>
      <p:sp>
        <p:nvSpPr>
          <p:cNvPr id="95" name="Google Shape;95;p2"/>
          <p:cNvSpPr txBox="1"/>
          <p:nvPr>
            <p:ph idx="1" type="subTitle"/>
          </p:nvPr>
        </p:nvSpPr>
        <p:spPr>
          <a:xfrm>
            <a:off x="431006" y="1383678"/>
            <a:ext cx="11329987" cy="579736"/>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lt1"/>
              </a:buClr>
              <a:buSzPts val="2200"/>
              <a:buFont typeface="Arial"/>
              <a:buNone/>
            </a:pPr>
            <a:r>
              <a:t/>
            </a:r>
            <a:endParaRPr b="0" i="0" sz="2200" u="none" cap="none" strike="noStrike">
              <a:solidFill>
                <a:schemeClr val="dk1"/>
              </a:solidFill>
              <a:latin typeface="Arial"/>
              <a:ea typeface="Arial"/>
              <a:cs typeface="Arial"/>
              <a:sym typeface="Arial"/>
            </a:endParaRPr>
          </a:p>
        </p:txBody>
      </p:sp>
      <p:sp>
        <p:nvSpPr>
          <p:cNvPr id="96" name="Google Shape;96;p2"/>
          <p:cNvSpPr txBox="1"/>
          <p:nvPr>
            <p:ph type="ctrTitle"/>
          </p:nvPr>
        </p:nvSpPr>
        <p:spPr>
          <a:xfrm>
            <a:off x="335908" y="140843"/>
            <a:ext cx="9440389" cy="954459"/>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4500"/>
              <a:buFont typeface="Arial"/>
              <a:buNone/>
            </a:pPr>
            <a:r>
              <a:rPr lang="en-US" sz="4500">
                <a:latin typeface="Arial"/>
                <a:ea typeface="Arial"/>
                <a:cs typeface="Arial"/>
                <a:sym typeface="Arial"/>
              </a:rPr>
              <a:t>Flashback </a:t>
            </a:r>
            <a:endParaRPr sz="4500">
              <a:latin typeface="Arial"/>
              <a:ea typeface="Arial"/>
              <a:cs typeface="Arial"/>
              <a:sym typeface="Arial"/>
            </a:endParaRPr>
          </a:p>
        </p:txBody>
      </p:sp>
      <p:sp>
        <p:nvSpPr>
          <p:cNvPr descr="data:image/jpg;base64,%20/9j/4AAQSkZJRgABAQEAYABgAAD/2wBDAAUDBAQEAwUEBAQFBQUGBwwIBwcHBw8LCwkMEQ8SEhEPERETFhwXExQaFRERGCEYGh0dHx8fExciJCIeJBweHx7/2wBDAQUFBQcGBw4ICA4eFBEUHh4eHh4eHh4eHh4eHh4eHh4eHh4eHh4eHh4eHh4eHh4eHh4eHh4eHh4eHh4eHh4eHh7/wAARCAGjASo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33+2NV/6CFx/32aP7Y1X/AKCFx/32aoUV02R817Sfdl/+2NV/6CFx/wB9mq8XiW5lkaKLWzJIrbWVbgEhueMZ68H8qhFchZ+HdVs9skT2byw30lzEHmba6v5gIPyfKQJP9rJFXCEWncidaorWbO2l8SXUMKTS60Y4nICO04CsT0wc80xvFUiyiFtfVZD0Q3Iyfwz7GuXg0G7sxo7Q/Y7trG1Ns8dxlVOdpLpwcHjHToetRx+GZgI9zWpZYr1N205zO+5D07d/0qvZ0+5Pt6x1p8UTBpFOvAGNd7g3I+VfU88DkfnXTeBNRur6/k828kuIjDuTL7geRyK8gg8KX0UF7DJ9lnWfymjIuXTa6LGAcBDggpnOT2GK9Q+FcVxBIsN3Kk1wloFlkRdqswIyQO1TWhCMfdZ0YKtVlWipHoFFFFcZ9EFFFFABRRRQAUUUUAFFFFABRRRQAUUUUAFFFFABRRRQAUUUUAFFFFABRRRQAUUUUAFFFFABRRRQBif8Ito//PGT/v4aP+EW0f8A54yf9/DW3RT5n3Mfq9L+VGJ/wi2j/wDPGT/v4aP+EW0f/njJ/wB/DW3RRzPuH1el/KjE/wCEW0f/AJ4yf9/DR/wi2j/88ZP+/hrboo5n3D6vS/lRif8ACLaP/wA8ZP8Av4at6Zo1hp0zTWsbK7LtJLk8VoUUXY1Rpxd1FBRWX4m1y10CxS7u4p5UeTywsIUnO0sT8xAwAp71zn/C0PDQEbMl+qSySRxOYRhyjBTjnjOeM46GrjSnJXignXpwdpOx29FcRafFHwtcpE0b3Y83zNoaIA/JEJG7++3/AHgR71d8M+PND8QXE0NmLqNoLcXEvnRgBUJwOhOfwz0+mW6FRbxJjiqMmkpI6qioPtlt/wA9R+RpPtlt/wA9R+RrOzNrosUVX+2W3/PUfkaX7Zbf89R+Roswuieiq/2y2/56j8jT4biGZ2SOQMygFhjoDnH8jRZhdEtFFFIYUVmeINbs9EsZLu6WV1i2F1jUEqrNt3EkgBR3JPABrm4vid4dlvjZRQ6g8wnFuwEK4VznqS3Thh/wE1pGlOSvFGU69ODtJ2O3oriP+Fm6D5e77LqWRC07KIVJVAqMOjckiRcAZPPOK6rQtUtNa0mDVLFme2nBMbEYyASM/pRKlOKvJBCvTqO0Xdl2iiiszUKKKKACiiigAooooAKKKKACiiigAooooAKKKKACiiigAooooAKKKKAMjxW2NPiH9jpq379CYWiDhVHLPg9wAce+BWELxHkeSLwP+4MjmUtagPI27hgNvOeDzz+VdLrSXrxwfY5NoEwMoD7Cy4PAOD3wfcA1iMfHHmsobTURQpLsMjBJ3Y6cjA9Bg+tbU9jmqp83X7kXdHi03UDPu8PRWqrtwZbUL5gOexX26e4rUt7Cxt5fNt7K2hk5+dIlU89eQO+B+Vc/NF41R3kiutNkdlCrGwIXuS3TsSB7j3pIW8bTzS/NYW8SyFV3xklhkcjnp1xmhxv1BTS3i7+h1VFNi3+Uvmbd+0btvTPfFOrE6QooooAKrw/8ftx9E/kasVXh/wCP24+ifyNNCfQsUUUUhmH4lYrFL/xL0v1Ii3RvD5oUZc7tg68gfic1iz3wZZm/4Qhpis+/JswN4DctyPvZckfVj610Gtx6hIZV02RUm2xk5bbuXL8A4OOcfhms2aHxjJcKy3ljEqlmCDkN6Z4zjt+ftW8LWOWqnfS/3epp6dpekyWVrMdCsrZgm5YjbpmItywGBx71pQQw28QigiSKNc4RFCgd+grlLz/hNI4Ud7rTw3mDCxqQOpOMnPH5ce9Ur3UfGKzll+xMiOu1YgSSO7E9h0/Ck4OXUPbRp/Zf3Hd0Vzc947Tu8TsCwXDZweMZq5YXGqS3Cxs0IjMbNl1JYkEYxg9OTWfKaRrJu1jYoqDF5/z0t/8Avg/40YvP+elv/wB8H/GlY1uT0VXxe/8APS3/AO+D/jWd4ij8RPYBNIuLeO4aaEb9gG2PePMPzZH3enFNRu7XFKVk3Y2aK4C3k+JsOqI9xBbXNh5wLJGYhJsDrkDJA5UseoPH0ps0nxSYBo4LBP8ASJCVLRn9yzJsGf7yDeD2Pr0rT2P95feYfWf7j+49BorG8Hf29/Y4/wCEhx9r3nbnZu24H3tny5zu6dsd81s1nKPK7G8Jc0U7WCiiipKCiiigAooooAKKKKAA8DNZ0+r2yyiKJhIxViD2yB0q9O0iRloo/MbP3d2K5fXJbGWNtlq0FwG+bOFIPuO/1qoowr1HBaHS2Nwt1aR3CjAcZx6VNXNW2tWtrDBb24fy0Lb9w6jB6fjV7T9et5k/0nEDYzyeOuKHFhCvB2TepY1vTRqUEUfnNA0UqyrIq5ZSM9M8Z575rDbwfI1k1vJ4g1KTepWQs5IYH2z9T/8AW4qbxN4ws9E0x9Q+yXF3HHOIXEIBIG1mLj1ACmsaL4kCW1N5Hoc7wLJOj7ZwXHlYz8uOSd3AzWtONW3u7GdWph+b3nr8zWHhFg8cn9u6kZUJxIZCWAPXHOB/L2qW08O3lrqdpcrrFzNHG5aZJJGII24CqM4xk981z5+KVr5rquiXmEuEhIZgHG4MSxXHAAXnP44qzcfErTUWL7PYXN08lkbnbEynD7sCEnpvIDHH+zV8lfsZqphej/M7qivPI/inYyRyTR6VP5SgHc0qgquUyzr1UYcY4JJDADiu7+1ruYeRcHacZ8s4PHUetYzpTh8SOmnXp1PhdyxRUAuR/wA8Z/8Av2afbyrPCsqBgrdNwwaixrdElV4f+P24+ifyNWKrw/8AH7cfRP5GhA+hYooopDMbXrS1vZRb3VxJArNHtaNipLfvMDI6d65bVrLTLM5bxZKNqs0recGYRkcDGfy4rX8V6vYWshkvIZZYFaIfuyVZW3N83BBwBkn1rhzqHhV1WEaXPxHvkALF0bHK5z6Fh17YrqpRlbqebiasU7aGxf6HdXE8WzXb82yorL5kjM27OQev4565PpUUvh+8ABh1q7ZzIpYySNjaDk8A8k9fTP5VBZeJI7zUJI7ZHSK2IUqwxuHTp2IwRWu2r24YBVdhjk46U3KcTkUqU7u5nXl5cNeMwkZdjnaB0FdZ4Yt3me2u52O4wsVA47rzXEyMXkZ26sSTXb+E9RtrhLS187/SI7d1ZGPPDLyPWs5bF4OSdT3mdJRRRWB7QVl+JbZLqzhR71LQLcI+5+j4OdvUda1KzfEEenTW8EOpwiWGSdVVT03YOCfaqjuiZ6xZgR2OqCWVZPGAUZ3x4GTswOTk4yDn2Pfjgb2iOLeAWdxqqXtxuzu6HBzgdT6H9a49W8DEuIoroqHf549wDZU7/m9B0PPcdq6rT/DGj2N8l7a27RzKABiQ4wAQOOn8R/Otp2tr+RzU7t+7Z/NmzRRRXOdYUUUUAFFFFABRRRQAUUUUARXUrwxeYkLzEEZVOuK4nV5fO1CWXynj3HgMMGu7rE8TabJdKLmAZeNcFQOWFVFnLiqcpR0OUoJNTpZ3TqzJbTMF64Q8VNHpOoyJvW1kx74H860ueaoSeyILO8v7WeP+zoEnnkkUbXwF2jluT/EQMD3NbL6l4pAIXQYFLchhJuxxnkZH061Vm0GeFLS7l1CKzaOdWIaTYDww2578kHHtUlzofiOaKGKXxJ8iMGdlGxvzA5H1/WqXL1sddKNSMba/gPl1TxX5YdfD0SN5g4WUOxXPI5wOmef8au6Lfa9cXMa6hosVpAy5ZhLuZWx6fUfrVb+z/FDRNt8RQAsOGECkHjgjjjt68ZPeluNJ8RyWKxrrytOtwkodk2jC5yp24yD8vHsfWj3dtPxNlz3vr+B0m1f7o/Klrmb3Q9fkuZWt/EDpBL5m6NlB2gsxUA4zwCB68cEYpRpXihUCr4hVjxkvCvBxzjjkZzx+vFZ8i/mNvaSv8L/A6WoNP/48ov8AdrM0jT9Yt9TNxqGqfa4FiaNFxtPLKQSAMZAB59+1aen/APHlF/u1LVupUZN7qxPVeH/j9uPon8jViq8P/H7cfRP5Gkin0LFRzeaxCxMF/vN1x+FSVBfXC21u0h69h6mkD21OV8Vz3NrLL9gjMtwoj3llyWXc27GeB9a4LUta8QXke7+x0jnVThg3DNjjjPGcde1dR4paeeK48qby5GCEZYgN98Y4575/CuQ+wa0rLs1gFQ3zBoxyOw6V2Ukra2Pn8ZUk5WWw17zX9j/8S1S7Fir7hxycAjPUD86vabNfzNJ9ttEgAAKFXzn1Bp+lwz29hFBcSiWVAQXGeeeOvtVqnKS2scsYve4lXPDsLz+J7JEZgRliVOCACCf5VTpsNy9tqcUkM3lTCNtpBweo6VBrFpSTZ6/RWf4e1EanpiTnAlHyyAdmH+c1oVys+kjJSipIKoa3Jsgh3Wf2uNplEi+UZNq/3sAHocVfqhr0U01hst7r7NJ5iEP5mzIDDIz7jIpx3QT+FnMp4gwPK/4RCVNr7Qhix8x5HGzuBn+eBzV+LxFrEn/Mq3ycbvnce/HAPPH547c1G0fjaODe15pzzYOIUXr7gkdefpUi2/jUr82oaYDv6CEn5cj9cZ9Of06Go+X3s5U5rv8AcgfxDrGXWPwxdllQNliQuSOn3eSOM/j6VraDf3GoWjzXFhPZOshQJKpBYYHzDIBxz+laFFYuSa2OiMZJ6yCiiioNAooooAKKKKACiiigAooooAKKKKAMPxjJp0VnbNqM1zApuAkUkBAZWZWHf2Le/pzXPSQeC1nbdqNyoHzbssFUkdd23r6Z9eOvPVeImlW0iMVjBeEzKpSVSwAPBIwD61g2l3bTwFf+EOZJo0jLI0KBSWcAhT3xuJz069K3p/CclZe90+5mZdWPhCSeBE1meKDDNIwJw5yFxvxwcsOnUYzxXUeEYtFjgnOi3DzIWHmbieDz6geuPw9qwpdY0fzYheeEX8/5R81qp52gkLkckc9PTNdD4ZvoL5blrfSZtPVHC5kiCeb15A64+vrVVObk6k0lH2mlvxNiiiiuY7QqDT/+PKL/AHanqDT/APjyi/3afQXUnqvD/wAftx9E/kasVXh/4/bj6J/I0IH0LFYOuTb5vLVgQMEYrXvrj7NFv2huvfFcvfXPElxJ2BY04o58RNJWOY1O4km1OaNtu2MADA92qCmFi99Mx+8VUn82p9dB4Ld3cK6DQfDkmoW32mWVooz0AXlvoTWAu3cN33c8/SvU9LmtLjTbeewkjltXjBidCCpXHGCKibaR2YKhGrJ83Q848d6bP4d0u5vYGFzthkeJcc7lXIBr5z8N3s154+kbUvh74m8RS3OhpM0Cy4uPMZwftkbL9yM9FA6DFfTPi+8FzrE8cZBiQhSOzMBgn+Yr521nRPE+g/FFdN8M6hdWcWsQGCGeM8w2xbdJEG6qqnJ4xwRXpZfONpKW9v62OLFSp06t1G8du/5nv/7Oms3WqeByuorLHdRXMseLgjzmVWKgvjgsMAEjuDXptePeEJotDjsbbSI5EigUQxhomwy9Dnjv1z+Netfao/7k/wD35f8Awrza6vUbS0Z7GX1b0VF7onqrqthBqVp9muACnmI/QHlWDDr9Kf8Aao/7k/8A35f/AArJ8VeIo9D0htQFnLPtmiiKsDEP3jhc7iOgzk1lGMm1bc7Zyioty2Kp8IgzJcNrWpGdFKq+8cAjGMfkfqBXQ2EDWtnFbtM8xRcGR/vMfU1xUnxAmUF10QNEsssbubviMo6Jljsxt/eKxIJAAbuMVFbfE2GS7WGfQb63QqH8xjlduxWJHHOC2MfQ962dKtJar8jmjXw8Ho/zPQKKzPCurjXdBttUFrLaNMDvgl+/EwJVlPToQa06wlFxbTOqMlOKktmFFFFIoKKKKACimTyxwQvNM4SONSzsegA5JrCTxr4Vdyia1bMw3ZAzwFGWPToPXpVKMpbImU4x+J2OgorJvvE2gWNzLb3mrWsEsTIsiu+CpdSyg/UKT+FSabruj6lHPJZahBKlucSnOAnJGTntkHnpwaOSVr2F7SF7X1NKiovtFv8A894v++xR9ot/+e8X/fYpWKuiWiovtFv/AM94v++xTo5opGKxyo5XGQrA4z0/lSsF0U9cGp/Zk/svb5u4hgSBwVYA8+jFT+FZIbxmm0bbCVdzBiRhiOMEfMBnr+Qz1rU1bXNH0qMSahqNvbqZBH8z87j2wKrx+KvD8lvNOmqQGOHhzz/f2ccc/Nxx1Nax5rfCYzcObWVvmVtCm1M6sbfVLqym2RsYwm3zAxOef+A8celdFXLweIPC1nPfXsmo2cBD4kJ42AKx544yFY/ga3tM1Cx1O3Nxp91HcwiRoy8ZyNynDD8CDSmpbtBRkrWvd+paooorM3CoNP8A+PKL/dqeoNP/AOPKL/dp9BdSeqP2qGLULhXcAlV/kaS91BYwViI3dmPIrnpJ3mvbhmbkhc/kaaRhVrKOxa1CeS4maVtyr0QH0rzz4teI73SfCt3/AGXNFbTyOlv9qk+7BvYKXP0B613RJOMkmuJ16wttWsLzTrxfMt7lWjcHrg9/r3ranZSVzy8XOXLpuzxXXdGbRrrT9W0vxZptleJYpM7PdyFrp+SX5B3K3TmvaNHunvtIsr2SPynuLeOVk/ullBI/WvC/DnhTWNY+Iy6DrsjzWmiqqyuVADQKcxrx13Z/LPpX0RpVk99exWsIA3H04UfhThQrYahCnXq+0l3su762Tfz2OCEoVqspUocqfT+tvkWvD2lTaleoPLJt0YGVj0x6fjXUeIdQh0fSYrXS1hh/5ZxpGoCxqB2A4Fblpbw2tstvboI41HAFeba/vGsXStH5eJDhcYH1/HrWafMz16kfqtLTd9SiSSSSck9TTDHG0qSMil0yFYjlQeuD706lrU8shtP+PaP/AHa6vwXql7/aMdg0nmQuDw55XA7f4Vylp/x6x/7tdr4A08bJNRkUEk7I/b1NTU2Z04NSdVcp1tUtaF99hzpzbZw6fwqcruG4c8dM1dpk00MIVppUjDMEUswGWJwAPcmsFue81dHOR6j4s8tZpNDhUfMDCsgLnlcHO7A4Lce1dJEXaJDIoVyo3AHoaz31/Q0uRbNrGnrMWZBGblN25TgjGeoPBqa31XTLiZIbfUbSWSQsERJlYsVALYAPOARn6irld9DOFk/iuXKKKKzNQooooAKKKKAK2rNbrpd211G0luIXMqr1ZdpyB+FeeXun/D6xidpdJljm8t96QTyMCrj5/mVsH5SMn6AdK9F1B5o7C4ktoxJOsTGNCM7mA4H51zI1PXIY1VPDwdg2fMEJQSR54+XkqeTxz6963otrb87HNiIptXX4XJZPBHhPUUe5n003JukBkkknkZpQVwCxLckDoe3atTRdA0nR1nFhalPPP7zfI0mRkkKNxOACzHA45NVvD+oa1cXBg1HSPssYziUN+Qx6Y75rdqZyn8LenqVTp0/iUdfSw3y4/wDnmn5UeXH/AM80/wC+adRWRvYb5cf/ADzT/vmoLdVW+uNqgfKnQfWrNV4f+P64+if1poT6HO+LrfQZtJA16ya5gN+Nqxkg7s/eJBBwFyT7CsEwfD6MOjWt9BFwd3mzKuWcyDGGznILA9s11Ws3Op2tmj6XZrdyNeFZEZScJzkj07D05qvJq2rKv/IsOZABuAORypPBxz0A+prog2lv+Jx1IxctUvuuc/DZ/DtykK6bcbCRDhhMFJO4DIJ5OA4z1wT613Gh6Rp2iWAsdLthbWwYsIwxIBPXqTWHHe6xPc75PDKJtR5INxBKSgPjJxjngfj3zwtx4g1qCZLePQ7i6LKNsxjMQZsEkbTnGMDqaU+aWl/xCnyQ95r7lY6miuSi1PxLPfBJNFMapFIxfnYXAfYOT3IXn3pv/CReIre2Vbzw/icyLEpVziRj6Dn+fY9Kz9kzb6xHqn9x19ZV05TRosMBkDOe9QaVqmsXV2kV1ob2sJyHkaT7pwT0x6jH4jGaNQOLC25wdtLladmE5pxbRmM2T3qCL/j6n+ifyNTsSTk9agi/4+5/on8jVI4XuTVzN+u28lXbtG44FdNWBrUjPelWULsGB7iqiYYhe6ZywxLM8yxossgAdwOWAzjJ74yfzrrPh7Gxu7mXa20IFBxxnNctXQeCNWtbLUZbK5EqefGHWUr+7BU42luzHdwPY05XaM8I4qrG53tcN4/txHqkU4YkzR8j0x/+uu3eSNE8xpFVP7xOBXJfEK3vJ4ormwtjdtEpzGJFXOSO54HHNZU/iPVxq5qLscbBG0fmbppJd8hcb8fID/CMAcD3yfelEyG6NviTeEEhOw7cE4+90zx061LIjI21gQfeszUvEGh6RpUmq6veva2cdybYfuW8yaQDJWJSPnxnkjgetdMYubslc8Lbcv6RHNd3VpYQ28rNKhPmADYuCOCc5zyT06A16xYWsdnZxWsWdka4Ge/vXmfwY8Y+CfEc4tdLuLmPWIY2LQXaeW7JnlkHQjp0ORXqdZYiMoT5ZKzPXy6EfZ+0i079ilHawSXd1I8eWLqM5PQKP8apeINO02a2hhna4gMlzEY5IGwyujbkPOR1HpWnbf6+5/66D/0EVQ8VyzQ6YGg0tNSfzV/cum4Dvux7YrOLfMjtklyO67nHW1h4BhtL1I7y5kW4hmE4MrMcyhN7Z6BiUXnP3hxWj4c0HwhNrdvqGlzTm8tFEkSiY4VdvlE46EMFGfoKda6hpl3q8VrL4Ubz8rG5NuCI1fuwxgDgdecflXVWGm2Fhk2dnDCx6sqAMRnOCevWt5zcVuzlp0ozeysvItUUUVyncFFFFABRRRQAUUUUAFFFFABRRRQAVXh/4/bj6J/WrFV4f+P24+if1poT6FG4S9ZUaxkiV1unLLI5UONrDHAOcEg49qzYV8SSqsUWo2rziJVmlwQodWfOAVxyGTPT7p6ZyNG8sP7QjWP7RPAyXLuHiIBA2sp6g9mPTmuam8OW9rbvbx3moRqG2gCftjBOcZOcA/hxWsWupy1XJO/T1LtwviWZJIv7dsIXHHCEcgYznA68n2OOtaOgQeIF1B5tR1SC5svLxGscYBLZ65x6VieGtF0/TZXd7m4KOAGDyFicdK7O1ltmRY7eRCoHCg9BROXRfkKinN80n+JNRRRWJ2BWLeMwsbZEUtlDkAVtVk3STHSImhGQF+f1xTRlV2MY5yc9agi/4+p/on8jU1WtG0/7Vc3MkhZUwm3Hc4NaXOBRcmkipdMlvGZG3bQoY5HPSuZvZ/tFy0uMA9B6Cuq8Z7LKOFEjyksbJ+Ixj+Zrj6qG1zmxd1LkCniNypYK2AM5x2plaehaXd6nI6QNsjAxI5PHPQe9U3Y5oRcnZI6HwlGNU0Fre8Cy2ysDEyt1H4V0UdrEkax7Qyr90MAcVX0PTbTRtNh0+1jjijQbVVFCj8APaofF+uWvhrwzqGu3iPJDZwmQog+Zz2Ue5JA/GsX70rRPepQVOmnPdLUbeWujaYTqU0ChkzjvyT6evNfOH7Sek6r448UeHni8UWnhWyVJbdLq5jLxLITkKx6LuA+90+XFVbj4ifFabVbm6fwjObK4YE2bafMxVR6SHndjv09sV3Gr6dZ+MfAsSyrst9VtBNDu+9E2TtJ9ww/SunDSUJcyl5XXQ4cypV6KUalOyetnZp+tvlo9UeY/C34Y+IvD3xk0BYfiXpniSaIvPcR2CAfZ4QMFmfpk52hepznHFfYw4AGSfevmz4MeFrzwbZefcxwLeTsJJWUkupVvlUdtuOfXJr6PtpluLeOdAQsihhnrginjZuU/icrdWPK5KUZPlUb9Ft/XcZbf6+5/66D/ANBFT1Bbf6+5/wCug/8AQRWJ4nt4ZYZXkvGsnS7tpFmWEy/MrAqpUdiePxrkSu7HpSlyxbOgXYGJXaCeuOpp2RXnU3gbw+9oVGviF5AA08LojuRHIhyQckfvMkf7Ipn/AAgum3FzGsfiyUujsIY4ynRlIwRnLfIzjt972rX2cP5vwMPbVP5PxR6RmiuAtfhnDaiJYfEGohYbiO4jyFJDRlygJPUDfj3wK7+s5xivhdzWlOcvjjb53CiiioNQooooAKKKKACiiigAooooAKrw/wDH9cfRP61meOvE2n+EPDF3r2pb2htwAscYy8rscKi+5JArzZfif4o03R7LxhrHh7TDoGpdI7S5drq2VSQXfK7XHqFx071aj7vM2l6swnXgqip7yteyV9F1PV41vojN8tttMhZW3nO0+vHXrWFqkl6037yOBW7KHPT16VZ0vxJYatDFCZGhlnI2bMkEHkfN7inapF5aF5AFd2+Vc5O3/OKez1RlOUakLwehkZuv+ecP/fZ/wrb0O1vI1+0SQwbmHy5kPA/Ks6CRI3DNGXx0+bFdRazJcQLLH0Pb0okxYeCbvcZuvP8Anlb/APfw/wCFJFLObryZI4wAm4lWJ5zx2+tWKgH/ACEG/wCuQ/mag6yeoNP/AOPKL/dqeoNP/wCPKL/do6D6nN/ETVdK8IeFr3xFdWclz5AAjt4yczSMQqIPqSK8VuPjN4+0DxFY3OqaFb3mlXtlBdTW9tZSRtbo+SVDknLKOueD6CvaPi9oh8QfD7U7CK4a2ugqzWkyttMc6MGjOe3zAc+9fJz+JPGfi/xRpfh221jWbGVbaOwvEa9fBaPIlkYZ7jOc+ldFKnUnFOCvrrft/V9tS6FbLaTqLGSs+X3bX312snd3tpLT8T6z8W32n33guDXo5GNs6xTQv5RJZZMBeAMj7wrjjwa9K0bTLKw0K10u1YyWkNslsnzbhsRdo9ugrz/V7GTTr+S1kOdp+Vv7w7Gpi1qkeJjqctKj+fqVK7b4eriwuXz1lA/If/Xria7TwIrGIhkwIgTn1L//AFlH50T2M8D/ABkaVrqcl5r81lDsSC2Hzkj5nbpgegpvjjR7fX/COqaRdSPFFc27L5i/ejYDKsPcEA/hV+ysYbWe5nQAvcSb2OPbp/n1rP8AGk1/DoUjWEUchLqsxaTYUiJ+ZhwcnHbjPrWcX7y5T1ZJqlLn13PjS28RfEufxUnhf/hKdcXUGuRbHdfSbQc43Hn7uOc+lfSF9pNhounaXo2maobldPtVtpCpRjuHJLYHUliSPeuZu9E0Wx8Q3HjK4UJcRWZSR8cBV5L/AO9t4+lctB4y1CaJ9SsZvC1rBKfNWymudtxKMcF3BwrkAcYOOATWuKxGFw0VJvkT9Xd/jovuXU8p4nGY73ar52lpsrL5Wu397PR7a2kmuYoftUih3C52rxk/SvULOxktbWO3XULl1RcAuEJ/9Brzr4VanpniBLPVkMQimTciSthlkBwQMcEgg16lU1W07HVl0FyOfchtoGheVmnkl8wg4YKNuBjjAHpWXr1za2ttcyXtu88BliVlQ8g/w/8Aj20fjW1VeD/j7ue/K/yrNPW56ElpZHCWl14MSHL6TPByyH53IAJIJznrjOfYda2fCemeGZrmTUNLhdmt2CR+YTiIbcgIPQ7s59a6nav90flQqqo+VQPoK0lVutL/AHmUaFmr2+4WiiisToCiiigAooooAKKKKACiiigAooqK4uIbdC0sirhS2CQCQOtAN2PGvjjZzeJ9FvraxklM8LrNDE3Cs8Zzt/HkfjXm3/Cd2HiT4f8Ah3wFotreHWh5kE/mxgRwht25s55wCT07V7T4hu4by+e4gjREY9cjeT6nFcNoHg3TdH8W6p4htwPMvcbExxDnmTH+8cH8661ToVabjWV7ar71ufNOtWoYp16ErNppvyfY7LwhYTQ3Fjb2MTyJaBFBPQKoABNegXunx3VyW88h8dOuB/nNZfw9S7XSZ2uFgET3BNuYydxTAB3Z77genbFdErxF32su4HDeuawqSfMevg6EY0lfqcrOEWVljLFQcAnqa2/DxH2Rx3D8/lWTqDRveSGNQq57d/en6VM8N5HtJ2swVhng0nsKnJRqHS1AP+Qg3/XIfzNT1XH/ACEW/wCuQ/malHcyxUGn/wDHlF/u1m+L/FGgeE9L/tLxDqUNjbFtql8lnb0VRyT9BWb8PPHXhXxhZsnh7Vo7uW3UebCVKSIM9SrAHHv0quSXLzW0Jc481rmt4sj8zQbldsjEAEBBznP8q8e0vwdpq+KdQ1q3mayur9ESScbf3IByzLuGMtgZ+le16xI0enSsuegBx1AJ5Nec6NbyXmqraNNCltLG24Mp3lxgqQ2cAfeBGDnIrSlNxTszy8fTU6sdDppNXt9EtorGzgT5ozIGLFlyehz39K4dr64uNXulvVvVuZS1xtntxGsabtgCkdQSpIzzg84rr73SJ5BBYfYneSIKonWQFVUknDD8c10gi06JraG4S3afbsjJXJOBjAJ5pKSj0HKjOto3ZIwtD8M2F1pkVzcSyO0qhgUO3b7e9dRa28NtEI4UCgAL9cDApqwMlyskcpWER7PJCjbnPUelVNZ1qz0tcTMXlIysS9SP6Vm25M7oQp0I3asaVVtUj87TbmHBJeJlAAyelYWneLIbi8ZblIbS3CFvMllxjHqTxVex+Jfge/1I6fY+IrO5uBnCxNu3Y67T/F+FNU59EL6zRlHWS1OI8TaZPNptxpd1ZzbbtTbyjhSiOCC/PUDrgc18p6po8+m67Noc9q730U3khVP+sJPykfXIP4197XPiTRRGf9I830Cxk/zFeQ3ng+w1LxxaeJxC0l3bRsoREyHP8LkDuuT+npXTTdOa5aq033a1PKqXwsuajyzb096MZWXdXT1Jfht4S/szQtO0KKKOS5Vd0z4yN5OWP0HT8K9pt7GFIEWaOGSQKNzCMAE/SuX8E+HbjTXguFghtoFBCwAYIVsknA6HJ6e5rs6xq1HKW525fh/Z07tWIPsdr/z7xf8AfIp8NvDCzNFEiFgAxUYzjp/M1JRWV2ehZBWfrms2Gjafc319IVitoxJKFXJCk4HH1rQrH8QyrDaXsh046jtjiP2bAPmHecdfz/CnFJvUmbaWhU03xroOoXsFpbzXHmXDbYS8DKHIGWwSP4eh9DVOT4k+EkVW+3SMG83bthY7jG21gOOvGR6jmqV/f6G14ss3hBp555BLNKtpuJ2kqHzjPXkZwcdatabH4a1C7jsf+EPWISgne9kgjAClQd30BFdHs4LVp/gcntqj0Ulf0Z02jalbatZC7tfMCb2jZZEKsjqSrKQehBBq5UNjaWtjapa2dvFbwJ92ONQqjv0FTVzStfQ7I3subcKKKKRQUVQ8RRwzaDfQ3FwLaGSB0eUkgICMZ4IP5EVw1l4Ht0a2vofGU3nLLFOXUKscgRFVRsDYAxn/AL6HTHOkIRknd2MatSUWlGN/nY9Iorh/CPhq10O9u5D4qnu1e3ETo0m3y2+X51JY44UZrro4o5MmO7lfBwdsucGicUno7jpzlJe8rfMtVzvje0ubi1jktwzBeGRVyT+mf1ra+y/9PFx/33R9l/6eLj/vupTswqw9pBxZ5ra6TrFzeGGPTJREEyZnIUBs424PtzmthPCOo7o98kO0kb9rcqO/1rsvs3/Txcf990aaGFjDukeQ7eWc5Jq3UfQ5IYCmvi1HWlvFaWqW8K7I0XArn9TK/bX2yGTGMsTnJrb1Gz+1AfvmQKDwOhrAuLWaFyrLkD+IdPzqIm1e9kktCGpLbf56bCA24YyeKjoqzlTOsgnimBMUivjrg9KYP+Qi3/XIfzNc22o2ug6Ze6/qcpgsLKBpZpMdQOw9T7eteWaZ8fbu90+PxknhaJvCkty1mJY7zddAqxy+zGCBg8A/jUPljbmaV3ZXaV32V+p2wqubUVFt72Sb076D/wBo248N6X4z03UfHWg6hrOiSaeYbJLaUoIbgSZkJww5K7PyNcv8L9c+H158R9El8CeG9T0Se3eSS/nuJy6NbeUwKY3N1cp+Vd18YrjRfiD4ais7K7jnsJ4TLa3qMmyO4/gByQcsSEwOeSDXH/Bvwcvh3QlvNQtVTV7nLSFlG+FOgQHt6n6+1elCNBUeeUffWh5VbMsTGTw9OX7tu++mln/X/APcZ/FVjPaXK/Z5B8mFViBvzx74riz14pKK41FIxq151bc3Q07PWr60smtreTYzPuaQnLEYxjnpVS0u5re6jnDFmjfeN3PPrVeinZEOpLTXY39T8TahOqLbzeSu35tiYJPf1rDmkkmkMksjSOerMck02koSSHOrOb95nJfFW8Fh4cgvLiye+0+K+ha/tlfZ50IPKE9lJ2g+1c940+MmleJ/DR0OHwOlrcDaNOmhuV3W0wPyMgCDGDjgYyOK9H1C0t7+xnsbuMSQTxmORT3UjBryT4YfD2403x5fXOpxlrbSpMWjMOJmYZVh9FOfrit4R5kpc9uXW3c7MHmGFw1CrRrYb2kpq0ZczXLp1S3XVba+p61bR3YtovtFwDNsXzCIx97HP61s+FLqey1iPNztjl/dv+7HfofzxWVbzxXCM8LblV2jJwR8ynBHPuK2PDNra3eqxx3c3lr1UZwXbsAaxl1ucVC/PHl3PQfKuf8An6/8hil8q5/5+v8AyGKnormufSWK/lXP/P3/AOQxR5Vz/wA/X/kMVYoouFiDyrn/AJ+v/IYqnqMOpxW889jMJrlhGERkUDAbLde5BPU1p1neJLeC60ae3ubv7JFJtDS8fL8w9fXp+NOL1JktGYt1L41Yt5NrAi7nK4ZCcFSFBy2MA7T785x36mLf5SeZ9/aN3HeuOsdOkeNZrfxoXiAXYoP7vHBHBfJyB6jvViLRdRKBE8Yzl8gZUA5PcYLHv/UfTWUU9L/gznhKS1s380dXRSKNqhck4GMnrS1gdYUUUUAZ3iVrVNBvWvoZJrYREyRxn5mHoPeuLiuvAscUs8cNwZtpKLvcu6oRgqc8AgAjOOK7zVXnj024e2jSSZUJRXUsCe2QOT+Fc2+panIj48IsGwAryKp6Y6r268AE9D6VvSen/Bsctdar/K5T0y18G3WoWtlaWMrO2NoO5VACb1JBPcZx+tdVo2kWOkJKljEyCVgz7nLZIAA6n0Aqj4Xub683tqeirYzQgBZNoG/PXHoOB3rdqakne1/xKowjbmt+FgooorI6AqrZSLHp0TseAvYZq1UGnf8AHjD/ALtPoJ7mZqU93cxExQyLbj+Luw/wqt/Z94bVXAJQ4IQHn8q6Omu6qCWPQZ/CncxlRTd5M5lrO6XrC2cZxjnFMEMwkCmFy393aa6OxvbW+iMtrMsqA4JHY+lOuLu1tzie5hiOM4dwDijmZHsIWunocV8XtPtda+F2r6DqV9Bp8t/CIYCW6SFh5YP1bAz718neDbqHTfgzp/w8y8viKLWJR9mEZx8zsBk9O/Ir6g8RXcd5rNxcwsTGxAU+oAxXAP4JtYvG154rtVia6ltyIoXJRROeGk3AEjK+gznJqp4LD4qEY4i/uvmVu/Z+RxwzfFYLEqthWk1pd6/P1KF1q+leA/B2m6VBaSajdfMkcBVl3yIfnkO4fKoboQPTFS+DPiEmtaoml6jpbabdTZ8hhIXjlIGSuSBhsZ7c4pfF2oX/AMP7q28VaJBHPCsLWV59pDTsquysJMsc53Lg896zdP8AHPiL4nana6dH9htbXTZlvpLqOywVdQQi4Lc5LHjjgV6f1adSPtuZcut773/ryPMjjMHTpPDypy9q9mmuVLs1a/fqunz9Cs/OMlw8vnqGmIRJChAUADK7f4T1+bnk9K+b/ix8VvHx8VXFn4T8u10+1laMMWUNIVOCTnntX0rLLHChklkSNAQNzsFGScDk+5ryH4gXkvgPXZpI/D+lanp2qO08RubcFoZj99d2MkE/Nj3OK83EvF+zf1OClPs3bTra+l/+Cd+W1Mup175ipOnZ/C7O/S+j036b2Og+B/jPUvF/hqVtagSHUrNlWcoRtcMDhuOM8Gu9t5obm3juLeVJYZFDI6HIYHoQa5z4c6TNp+iNfX0EMGo6kwubmOGMIkXGEjCjptX9Sa6K4i86MIJpYcMrboyAeCDjp0OMH2Narmsue3Npe217a28rnLWdJ1JOgmoXdr6u19Lvvbcl7VHJNFG6o7YZgSBgnIH/AOuquuah/ZelT6i0Qkjt18yUb9uEHLEepA6DvXM+BJLr4jaLc6rpHjjS7bU443VtFktNvlIeNrSbg/PHzpwD0rSFJuLk9jNKUpcsFdnXfaIf7/6GozJCblZvtEvyoU8sE7Dkg5Ix146+5rkbTxc2q3mn6HYXljo148JN1JfbpzAyuYzGiLzI+5TznGBk9au6N4kRfEkWgz+INH10XMLS213YZjYFeWjliJJRscg98HvVexkrrqtbeQcs/Zqry+7e1+l+x0xuYe8n6GpbHUIrW8huVYMYnD4IPODRSojvIsaqS7EAAdSax0BXT0PT7XVLG5t0nhm3I4yDtNSfbLf/AJ6H/vk/4VX8P2Dabpkds0jO33mz0UnqB7VoVzOx9LBycU5blf7Zbf8APQ/98n/Cj7bbf89D/wB8n/CrFFGhWpX+2W3/AD0P/fJqhr97pb6Pepehp7dIgbhFyCEJxnt6E/hWvVcANeTqyhlMSZB5B5amrCkm1Y4W1k8CyRm4ktLm3BV4yJA5CA53AYJA5YjjoaksLvwLYX/2hklgureVvmlaRyDkgk8nPrz9a7lre3bG6CI4JIyg6mkW0tV+7bQjjHEY6Vr7Vef3nP8AV35fcSxsHRXGcMARkYNLRRWB1BRRRQBW1RJ5NPnS2nEE5U+VITgBu2fbPWubNp4uW5jEeuacFI2oGyzP03HGOeQfoCRXQa4ts+kXKXkjRwNGVd1HKZ/iH0657Yrixpnhi5d5F8S3URQbV3OqeWCuDjK9wOo9q2pbf8C5zV91/nY2p4PFawvt1bTjLHwHf5VGem4BevI9vYda6WNgwxuVnAG7aelcP/Y/h9oZZf8AhIL2X94ruquGdySFXjGSSVx71p6DLoOiJOq6wZXndC/nOC68KBnAz/EvJ9ac4prT8hU5tPXb1OnoqjY6xpl9KIrS9hmZgSoRs7gMZx64yKvVi01udKaewVUtnaPS0dEDlUztJxn8at1XsFDafErKGBTBBHBo6Ce5ykvjC8jZ0axhVxwMsTg+9alj4m024t4xdSeTMy/OuDtBzjrWdr/heKNVl09yGZtvlO33ifQ1yV0Vtblba4dIpmYoqMwDMwGSAO5ABNaqMZbHkzr4ihL3tS9ZaneafM/2KcpGXJ2dVP4VXvLiW7upLmYgySHLEVVEubloPLlGED+YV+Q5JGAfXjp6EVHeahYWbIt5e21sznCCWVULfTJ5rRR1OB1HazehYoqO5jae3KR3EkBbGJI8EjnPGQRz9O9Snr6UCKWuWceoaNeWM1uLlJ4WQxFtu/I4Ge3PftWJ8NfDEPhXw4LJWWS4kkZ7iUfxNnAH0AH866iobX/U/wDAm/8AQjVqclBx6EOCclLqR6jMIY4y9nJdRNIquEQOUHZtvUjOOnTr2qv4h0qx1a3gi1C3WdYbqOZAezqwwa0qiufuL/10T/0IUlKzVhtXWpKetV576xguEt5ry2imf7kbyqGb6AnNGpSTQ6dczW6eZOkLtGn95gpIH515dp3g74batp1vqer/ABLU6heRLNdeZabmWVgCy59jkfhWdScaceaXp0/U9bKcrnmdaVKErWV/hlL8Ipv59D1HUrOHUNPuLG5UmG4iaKQezDBr5Y1Dw7f6T4rk8NxwF73zxDER1kDH5WHsQQa+hfBOoWtr4WdrvWo7mwtbua2tNQuHEf2iFGwjksfqPwq+mk6Hqmv2fimBobm4ghaGKaJw6EHvkdSOQP8AeNdHLT5ZU6qvH5rVbbfkceEx+Ly+t7bCT5Z6q9k3Z72unZ+aszyr4n+Df+EY0TSNW0/fILSAWt46MVO4ksJARyMsSPypnwP8P2mp6neeINQhj+yojQRpKc+a7D5ic9gvH417Tq9hb6nplzp15HvguIzG6n0I6/1rgNQ8Uw+C7eDwv4c0WbUzYIEmlOVRXIyQSoOWOcn0zV+3XI5NtPbdpW9L2NMPLGYmKwFGKlFu9uWLlff4rc1ur1/A9E+0QZ/18f8A30K1PAX9m2+sQQqYliQOyDfkKxJOefcn864Xwn4o/wCEqsp4Ra3el30O0yx7gHCk8MpZeVOCOnrXpfgS5jhvJ/MRVncBUBkABHU9utc0laJnSpyhiFCorNPW66rodr9stP8An6h/77FH2y0/5+of++xVE63agkGa17/8vA7UtxrVvBbpcSND5b/cIlB3fTArn5T2/ax7l37Zaf8AP1D/AN9ij7Zaf8/UP/fYrkNP8avc6o+IoHsTIYgyyAlCDg5I756jtXVzXVxHbPMLUOFUsAJRzTcLbk0q8aibiyaC4t52dYZo5GTG4KwJXPTNZ3iG01K4sL1dNu47WeWJFikZipDBjkZwcZBxkAkZzV62/wCPq4z1yv8A6DSanaLfWbWzSNFkqwdQCQVYEdeOopJ2Zo1zRZxUug+MZtTNxZ61HbQLOmIhqMswVBERggpy28hiM4IA6c5ng0DxmpB/t9Io/sjRmIzvKfOMUi+ZvKg43sjYxxj2FaH/AAhtt9pef+1NRDSSmVgku0Mx9cAZ9vSr2jeH4dLuvPivLuYfN8k0m8DOOmenTHFbuqrb/gcsaD5rtP7zlLXwp463pFdeLWEQMQM0czl9qlt2FIxk5XqT05z3Lrw38QpJoXi8TwxhFkQjznw3yBUY/J1JBJHbPGa9EoqfrEr3svuL+qQta7+9nL6PpviaPxCb7VL6KWzYEpbxXT4gO0DpsAkBIPXGOozmuooorKUuY3hBQWhT1uWCHSLuW6SOSBYW8xH+6y45B4PX6VyDap4Z2yG40FjJEi+d5Kb48nb8oPG7k+nb6V3dFOE1EmpTcuv4XOGTWvCq/aWTRZA0rASnYoLNnjndwcn2weDzWvoOleG9Q06O8tNJjjikZsK6YOQ2M4/Ct+GKKFNkMSRrknaigDJ69KfVSqaafmTGjZ3lZ/Io2WkabZTie1s44ZAmzcufu8cfoPyq9RRWbbe5sklsFQad/wAeMP8Au1PUGnf8eMP+7R0DqTmuC8dWnlapHcGGNRICQwHORwfxwf1rvayfFqbtEmbyy+3nGM/j+HWnB2Zz4un7Sk/I85HWvIPgg0viLxl8TpfElpDdzwaW/lJcxB/JwXGFyOMYxx6V69XkPxX0HXdP8TRap4Vubq1Ou4sr1baQpvc9N2P4SOv0PrXqYSScZ09nJaPtrc8CNZYepGtKPMl0Nz4FXV5P4bvLaZ3ktrW5EdszHOAVBZAfQH+deh1meFtGtvD+gWmk2uCkCYZsffc8sx+pzWlXI+17+ffz+ZtiKsa1adWMVFSbaitld3svJbEdtMtxCJVWVASRiRCjcEjoee3HqMGpNPgmlgZ44ywVmyR9TUkCeZKqFgoPVj2HrW9pAiWwQQYKbnwR3+Y1LZNKnzvUwxa3BQt5MmB1+Wqtz9xf+uif+hCuu86LY77wVTO4jtXO63BbQhDDIzFnQ4PP8Q5zRF6lVaSirplCQWsFx9qdUSaQLEZMfMwBJC/TJJrw/wAdeCbt/iNbWWju6WOsyGTK5Cwkcy//ABQ+uK9zm/1sP+//AOympMAsCQCR0PpW9Kr7N3tf1/D7jn99awk4vunbTqtO54v4y1r/AIRXxqunro0F1aWFnCunLNGsixLgliEcFSWbhmxkAcYNXvAXjNdU8c3l82i6b4c077A0t+lqxS33Kw2ylTwrckcda0/jb4cl1DwkNYaSEahppZ/MQeWHhLfd5J5A29+SDjrXPWHh7TvDPgDTNV8UWF7fafc3a3OsQWxxKYjGwhXqOAxUkZHJrsjOU4WstdOt7/fb8P8AMuLwns1Takp3u3ePIo37W5rra3N8+h6J4a8XeEdTuzpujapE87OziNg6l2JLMV39eSTgVyfij4heK/hr4hvtN0m4szp+oTG/TzIBI6O4AZTzkfdBHsa5W11z4Zamz2PhzRtWfX7iRDpU0YdFtpN3AkDHGR7bh1r1b4heErbxZojWMhjhulkV47gJyCODnuRgkVyxpuNliYuN+nX1OrNaEMHX5MHV57JO9rb9NG/07dLvM+Hmr+IfGl/J418QzKp8j7DaJDGI1kjDFmZh3+Y8fQ129V9MsrbTdOt9Ps4xHb28YjjX0AH86sVjOSb93bocUea15O76hUM15aQzJBNdQRyv9xHkAZvoDTNSRfszXS26TXFsjyW+Rkh9pHH1zj8a+dfAc0uveEPiJqutxpd6hEYzHNMgZ4j833SeV6DpXNjMRDCYaWJmrpOKsv70lH8L3O3LsFUx+KhhabScur2PpMKq5CqF5JOBjmui8MatP5b6ZMxeJo28vPVCBnH0ryr4LahqGpeALWbUHeR45ZIY5HOS8akYJPfHI/CvQNGuY7S+EszBU2spY9sjrW8462Ip81Gtyt7Oz7dmeiCVorycGCZg20hlTIPHr+FVde1ltM0e8v0sZZWtovMCOwjD89Nx71ZvdW0+zMYnukUyfdxzx68dqTXm1D+yJ20kA3mB5WcHuM9eOma51uro9xvR8rOTk+IW5IBZ6NJczyyvGYvNKtkOqqACmdxDbsEDCqx7YqtN8TWSFZk8L6lKrwCaIKDucmTaE+7wxXc2PQe9bRu/GmI0/su1GEJdxIpJPIA+99DntTkvfGIlGdHtnVjlt0ygIMKMDByedx57V0Wp9l95yN1f5n/4CQeH/Gy6tr0Ol/2VPCJY5G+0glogyk4XO0feUM3bp05rrqp6NNqE1iJNStUtbjcwMasGG3PB4J7Yq5WFRq+isdVJS5fed/lYKKKKg1M/xLbfbPD9/a/bfsPnW7p9pzjysjG7qOn1rh73wLNcQlLXxldw20qKInaRmkIGw7SdwBA2EjAB+c13eufZf7JuPtquYNvz7DhuvUe+a5G8Xwcl20N7PdvsdvNMjMyqynGWx6n8OO1dFGUl8P5HJiIQk/e/Ow248IzQRl4PFL2UbSSSTuHckAsjrtLPwQUI5zwTVePwdrdunmt4yRPLhMSxiNhGF3h8n95ktkKMk5wSO9aWmaJ4S1K4uIrJ7lpBGUZd7r5Y5BAyOPvEEds0/W/C+lafpMtxZpIjx5OS5OdxGc+vQdav2rWl/wAEYSorlclHb+8zQn8Q2dldMJ7o3LMifLAAUU4OSPr7k9BW1Z3UF5brPbyB0YZHr+NeRx/8fE30X+tWI5JIm3RyOjeqnBrKVNGMMwknqtD1qq+nf8eMP+7XCaR4k1CxYJI5uYe6ueR9D1ra0rxdp7QwRyQzxAgAuQCB+VQ4NHZTxtKdrux1Nc/46uWh0uOJHCtJIM84OBz/ADxWtZ6hZXcbSW9zHIqn5ucY/OuJ8a36XmqiOFw8UC7QQeCx6/0H4UQWo8XVSouz3Oft5WmgSVoJICwyY5Mbl9jgkfrTLlVaSDcoO2TIyOhweamqOb/WQ/7/AP7Ka6Op4LJKjnE58vyHjTEgMm9C2U7gYIwffn6VJRSGAZSSoYEjqAeRT9Ou7iG28uKQqu9zjHuahSGJJpJkiRZJMeY4UAvjpk98VCII7i0MUwYp5hbhypyHyOQQeop6Am09CzNeraWrmaYxwuyq3U8lgB09yBVdjOYB9ojjjcTDARyw27/lOcDkjBI7GrW19vmbW25xuxxmqt95+6AxNEIxKvmhgSxGeNuOhzjr2oVgdx8x/fQLxkucDuflNa1vo1/LbS3LReTDGDuaX5ent1rGV7efVrdUaM3NpMPnKZMJZDgg47j0rt7jxx4La6Ph2/8AFGlm/YeRKgmAHmEYK56A57ZzSkpacqOjD06c787scKljDCt4QzvHcMZDFJhkVu5GeeTz1PI4xTL6xXUrI2V15b2M9s0U8RTLMSBghs8Y57enPFdhrGhNZ6bNF80rJEZAwGAzHIIH0GD+dZOiJbzRpbzR/NgMrD2HShTe5nKg4y5ZdTx34UfDyTRvEGrXurJvW3d7WzOcb1YcyDHI+UgfifSvX9GgtvNjgkGI0QKgLenABJ5PFa8Nlas0+YE/1p6DHYVILG2WRJFjClOmO/1q62IlVlzSChg1SSURl3p8EluyxRIj/wAJAxzWFPDJA+yVCprqarXllDdYL7gwGAQawTOmpRUtUc3XiHjzwhq9r47/ALM0GaW303xLIGmSM4TcvLhh3ABLD6kV7tfxpFdvHGQVBwMVTlUG4gJUEgtg46cV0U5qO6TXZ/evuep59SDvo7NdURaTY2ml6db6ZZKqQ20Soi9wPU/Xn9alu/8Aj2k/3a49tf0m98S6nDeeK4vDMNm62xeKx865umUZOWKkKiliAOSTnpWt4b8UaXfW+r6I11FrF3ZossGpwo8SzQtnloz0dSMEDg5B9qbg73vqTCrTfuqS+9dPLf8AA7zwjpMGp3MrXG8xwgHAOMk9BXZ61ZSahpctlDdSWbyAATRfeTBB4/KuW+H8ojmuJXWURSINr7DtJB6dK6PWNc0/S9PmvrlpDFCoZ9kZJwWC9O/JFcslLm0PewahGjd9dzJk8Pa48iuviEoUUhAISQvIPAJ9gOc9PUk1s6LZ31oJ/tuoPd+Y+6MEYEa4+6O5+pNczL8TvDUdqLplvvKLlSRCMqBsyxGcgYkB/A+lSf8ACyfDYaMO86CWeKFCwXkvxnG7IVe5I+matwrSVuX8C1Vw8XdS/E7KiuW8PeONK1y+is7O01APK8qKzxAJ+7xvJIY4xuX/AL6HvjqaxlCUfiR0wqRmrxdwoooqSylrjSrpFy0Not3J5Z2wMu4OfQjvXOteTqQreDUaWIqJHWIbfvBTt+XnqSO2O/Wuvoq4yt0M503J7mfoRjlsI7hdNFgxyvl+XtIAOPQHHA7Csb4kXK2+kxGSQKgcu46naqkk4HJxWz4k1iw8P6De61qcvlWdnE0srAZOB2A7k9BXzDr3x6fWNfgvbjwglvZW5aOKUuTcqj4JOSMcgA47+tLnhGSc5JJ7Xf8AmRKhWxCeHw8XOdm7JXdlu7I9Lt2WSV5FOVZUZTjqCMipqqaZdQX0QvbWQSQTxxyRv6qRkGrddMtz51PQWobT/j1j/wB2lWGNbprkBvMdFQnecYBJHHQdTzjNJaf8esf+7QHUdbGf7PH9pEaz7R5giJKbu+M84+tSUlMimilMgilSQxuUfawO1hg4PoeRx70hklRTf6yH/f8A/ZTUlMuWLSw5xnf2/wB00IGXtH0bUtWupPs0iRwRhQzMvAJz+J6CrGueGtZ06F54FfUEXGFt4gZDyB90keuevQV0fw+DCyuCVABYYIPJ69a6es5VGpHqUcFTnSTd7s8feK4RyjTYYHBBjxXS6F4PupLZXvrjyQSTt2fNgnP4V2c1laTTLNJbxtIDkMV5qxSdR20LpZfGMrzdyGG0t4bRbRIU8kLt2EZBHvXCePNJttOa3mtVZEmkG5eoU7h0/P8ASul8Q6/Dp7G1j3NckDoMhAe5pPFdlNqVgLZTGsYdJFkZuS24YGMcDnrShdNM0xMYVYShHdHj3jGTVz4V1X7NEIrxEmFqYpNxZdhww4GGxnj1FcTpa25/ZY1VsIY/7ZQkn/tnXqt3G0dzHHIMMshBHvg147ffDmd/ietnH5q+HZyb+SMMfLGD80eOmd2Mex9q61SjXjyuXLbX+vPseLhsRLBY2niuXn5fsvZ+vl3Poj4Sx6jdfBzQ11xpjdtYAlnPz7OfLJJ77NtR6j4durKOG5siZE2rnBwU46/Suk8O30V5oCqrL5kMXluo4xgYH4YrSjjWWziV87dq5AOM8dD7Vyym+ZvzPa9hCtTj6bnEaTcidZsjbJ5hJHboOR6ir1XjoMczztDOYnS4+TCjCrtHGBimXWn3VuGZlDoP41/w7UNoxVKcVqipRRRQSYetW6RzeYrDMhyU7/WsqX/Xw/8AAv5VreJtPW8QmaBZoNq71PTIOR+uKyZebiL/AIF/KtY7Hn1laT0PCvjdpL6P4ibWbMiSz1ByJdrcRXAA3KcdMjBx9a7f4HaDNp/h99avVIutSClFP8EI+7+ZJP5V1nifQ9N1nRprC+tkaGSRZW2gKS4I+bPrxjPpXaeD9Es9QEnnNtjgwqwpxxjj8KuTpKPOo+89G9dvTYqnKvWUcPdcq1Ssk79bytzP0bZ13hqMxaHaxl43wnVDkdTS+JJp4NFuJrazW8lUApCyFgx3DsOTjr+FP0fTYdLt2hgkldSc/O2efb0o1yO8l0qePT7hba5IGyVui8jJ6HtmuRfEe9FNU7Pscu+pFXRl8FyCUov2hjZnkDcdowvPrzx83rxTbfVLeeRpovAzlijK7/Z1BG1cbCdvJ4xgZGPyq0lr41Chft9hIfM3sSTx84Yr06bcgfgTmr+kxeJl1LzNSmtWtmGCkR5UgH1HTJ+vA963bik9vvZzpSbW/wByLegLHNYx3baXFYTkuDGI9rKM49AeQq/pWnRRXO3dnXFWVgooopFBRRRQBxHxstItY+H+peHixE+oQlYecbWUhgT7ZA/Ovi2O51q+W38LvbhrlJxbom359wO3B/Hr9K+2/iHp9zJDDqNqYT5bKkwlkI/dk8lQActzXlNt4M02Hx9N4sUDzpIdoixwsp4aT6lePzNW8HhcTFfWFe2q166aPydl9xwU82x2VY/6zg2ozs43avo+q810NLwrpjaPo1rphGVtreOIPuzuIHJ/OtWiiuiTcndnipWVjO8R6tZ6Npcl5d39pZD7qSXOdhb0wOT34FQeFvEGi69ZeZpGoRXQj4dV4ZOe6nkVxHxXk0iHxCkniSJJbRrDGniYOYhNv/eZ299u2q/g2bwjceLdG/4QuBYrlRIdSMSyBPJ8s5B3cH59uK86eYuGMjhPYyd/tW93a/3dL99D2KeVKeWSx/Ps7Wtpul8V9HrdK23XXT1egBRnaoGTk4HU+tFaHhexj1nVJbVZl22u03IU/Mm4ZUexIrv6HlQi5yUVux+i6Ld6rvaBo0RCAzOe/wBK1IfBzx6rZzXl8ktsCwe3SPG9iPlO7ORjB4759q7G1t4LWEQ28SxoB0UUy8YLJbszAASHJP8AutWXtHfQ9ingacUubVkdjBDbXEsMEaxxrGmFUcdWrnfGn/Cb/bj/AMI0sZgNqwQloxtlw3Lbxk/wYAwPvZ7V0iTRLfyBpEBdE2ZYfN97p61i+I7b7RrC+V4iOnXX2Zo0jwCArZJbqOflGPTaetOD943qL3LL8NDnbiP4rZm+yzWeGdfK84RZVNjBs4HXcVbv0x7VI/8AwtRiSosEHmKwBaMny9u1l6cNkbx1HOK05NLm85/+KxaO52KsjKwBZdzEZBYgE5xwB0rXtkl0/Sp4TqgvbkhmiaZwDnb069Mgn2z7Vs6iXRfccyot7yl95y0/h/X7jULabU7hppJJ3WR4o0VfLDEITgHBKAMfdiPQV28tm0iqrXk2AytjanYg4+77V5/d+I7zUXguo5gsSYaNY2O0+5PevRbSXzrWKYqVLoGwRjGRWM3LqPCOnKUuS5k+KNHh1NLZeI5kc+W//ATwfavOWt7y0ukt9Q2G6RGEhRCqk5HIBJ4/GvWrn/XW3/XQ/wDoJqC6tLe51KM3NvDMBC23egJHK+tEZ2Vh4nBqq+ZaM82tby4sWaa2kKPtIPoRjoR3rptB8TXt5c2tvILOGPaN7MSMjHbnrVPxB4buo5LiWziBhKu+3P3Bjpnv34rnYf8AUx/7o/lV2UkecpVcPKz2PV7P79x/11/9lFWDyMHkV5r4ev8AWLNLi5tfNmto5sOrZZRwPy/Cu00DXINUUx7fJuF5aInPHqKylFo9ShioVLLZmfqkccN68ca7VGOM1Vq7rSsNQct0OMcYrnNcuWV0hjdlIGWIOKpanLWkoNss399bxwyxhw0mCu0VzhVnuoFRSzHcAAOpxXOeJ9W1COR9DspLBNTube5njlluTCkMCKSGLE58z6ccE9BT/hr4m8QQeJ9Is9ejg/4mIMVteWkLiLzNu4KxcbXBAJDITnHuK644afs3NHnOr7WaT22O0Hh/UbqxlljWIBX2ENIOCCM9K7Lwlpc2m2couUjEzyZyvJ29ufzqfWN0emCMWaTCVlWVUwFGSMnB6itMYAA6elccpNo9mhhYU53W4VU1iwi1PT5LGZmWOQruK9cAg4/SrdZ/iLU00bRbnUpIXmWBQSinGckDk9hzknsMmoje6sdcrcrvsZdv4V+zSMbfVr1UMgdULlggDAgDn0AX3AFdJXGXHji4i1KOxTw/cXLNKkZkt51dCGj8zepxyoXucVnWvxQgnsTP/Yd1HN5ZkELyqpKhXJPOMAbAOn8a9cjO7pVZbr8jmjXoQdk/zPRKKo2WpLdWkNxHbzlJY0kUhDghlB4zg9/QVJJeLHG0jW9xtUEn5OwrBxadjpU01dFqikRtyK2CMjOCORS0igqCK9tZbqS1jmUzx/eTuKmfdt+TGcjr6d6R/LTMjbV4wWPHFAnc5f4g3S/Z4bNeW3eY/sOg/wA+1cZXrKvDMGUFX4G4deD0qqdH0soV+wQYJz9wZzWkZ2Vjz8Rg5VZ8ykeYEgDLEAZxyaKs+ItNgt9RnsZI1mijkVkEqA9MMp57g4wfaq9bdDyZRcW0zmviT4bTxR4VuLBVH2qP97ase0gHA+hGR+NY/wAFfCreHvDRu7yEx6jf4eRWGGjQfdT29T9fau8orVV5Km6fQxdKLqc/UK634fXYVp7MxuSxDhguQOOhPasOx0e+uJ4Fa2njilYDzDGcAetej2lvDawLDBGqIoAAArmnJWsergaE+fn2sNuLnyrmCAQSyGUn5lHyqB3JrI8X6VJqUdsIrh1cSYVCfkJweSP61ulVZlZlBZfukjpUN1/rbb/rr/7K1ZxdmepUgpxcZbMoafpsaKLa7/0l4kjO9+SGy3Q9qy/FUuhrqoTVYbpspHl0c7QcvsO0HJIIbnBxmuji/wCP+f8A3E/9mrJ1i4v7fVTJDo0d5brAv7wJ+83EsSAecgbRxjqwq4P3iJxShZf5nOyTeA4rWOVYJHQBSqlHGQXPz89QDnn0q5pWneD9U81bSOdyke75zIpVcg/Lu9yDx6+9JPqeryJGYPB4jZkYqZE3bGAyucDI+bP5545q0uo6jKjW8fhpoYiRCzMpUsSjcgBfuhgBnOOa2d7b/ic65b7L/wABZxltDHEY4LcNsDYTJycZr11RgAda880ltU08SifwtNO8jrsIQkKRuOR6D7nHXrXb6PdXN5Zia7sms5c4MbNnj1zgVlVT3JwMPZ3T3ZLc/wCutv8Arof/AEFqG/5CCf8AXJv5rRc/662/66H/ANBND5/tCPj/AJZN/MVkd4+7VWtZVYAqUYEHuMVx3iTQba10qO9sY2XGDIucgKR2/H+ddjcf6l1wTlT0Ge1YHiK8urPw632mG1kDhIiqyMp+YgZGR+NVC/QwxUISg+bsQeANQszavp6FluBIzEFeG4GcGttNKtk1htUXcJWTaR2+v14rivDdxpmkrHqF0bqS6lmlCRQqDhEQF2PsAQevcYBrSj+JXhh7AX3m3S25iMhcwnAIDkJ/vERvjHBx15q3Tk23FGGHqw9nFVGr9Do9Zt554V8pvlDZdCByMdj7frXm1/aXsGpzSXTSrlBmLaNgOSd4OM8jjrjiuqm+Inh6G0nvJ/tcdvEu4SNDxINiP8uDzxIn50/WbY61NPJDLKqLDG8LtxE6nkkH0wc/hTUZQ+JEYqMKyvB3Z4V8VLW70dYvFtur3/2dZILqJwgIgkPGDtOApOOmSG5NV/gJ/wAVl47s9SGnW+nWejFphyn76YrtQAhFPy5LEfSvTbiz068t5rK+kZ7aaNkk2x7gVIwRgkVkeFvDsfhjw5b6bokU2qQxh5mEaASSyNg9CRzjA69q9COL/cOn1/Q8aNKSqqW8d7ef5nsl7IrpJGYXzGFKyFflbJ7Gq+oWlrdarbyf2hNDcJkoiPwQOvH86zdPuprfQV3KktqoXBRsumW53D0BB9/yrcna1byb4K05TIiMeW+9x0FeXsfRqSqR18i5VXVZLqKxeSziMsoZfkABJXcN2Mkc4zS2c8s0kokjRFU/LhiT+PGAfarNTsze/MtDmpNS8UxrMyaDHIi7hEolAc9duRnAHSmy6p4oZHVfD6Bjwp80EdT6n6V09FXzr+Uj2b/mf4f5EdsZDbRGYYl2DeP9rHNVtbu7Wz02aS7uoLZCjKGlkCDOOmTV2vHLizOveKPEGpaj4fsvEd9Z6o2n21pqEyiCxt1jRlcI2RmTczbsZ6Y6VDlGEZVJ3suyu/uQ3zNxpwtd93ZbdWewwuskSvGyurAEMpyCPY06vOPhvb/2H451Xw7p+xNKOnW9+1pExaKxuHd1ZI89FYKGx7ZAGa9Hpyja1uuoU5uS13Wn3BSMqsMMoI9CKWqzLdbwYmUIXBbzOoXuAPwHX1NSW2WHBKFVYoccEdqbBnyl3OXOPvEAbvfiq8iXF3bRpIiwBj++TduO3P3ePWrSgKoVQAAMADtQJO7MHxB4cXU7xLqOfyXOFkyM5A7j3qxbeG9IgZW+y+YwGPnYsD746Vr1k+J/7c8i0XQvJErXSCdpMYWHBLHnv0HfrVJt6XMnRppufLdjLnwxpEzFhA0RI/5ZtgflVe18J2MF3DP50riM5KNjDHtXNx3XxTa0hjk0yx87ypBJIShAkPMZA3chcYPT7wxnGamS8+I7Qo0+npDP58QaOIRNGISx3ncWzvHpjGMHr029lL+Zfec3NRbv7N/cd/RVf/TtzcW+3cdvJzjtn3o/030t/wAzWFjvuWKguv8AXW3/AF1/9lak/wBN9Lf8zTHjvHlhZvICo+44znGCP60JCbJIv+P+f/cT/wBmrL1y116a8Muk6nBAoRf3Uq7gT8+T+q4+lakX/H9P/uJ/7NXP+JV0p9ZSG71e4tJpFh/cx5XeA77fmAzjJOeewJq4fERUdo/8GxFJY+MmkZk1exVCCoOCRgnIIGOD75PtT7Kw8Zwxwwvq1kUQ/OzIXdhkdyB2z/ie2Sum6HHbs0ni2SQLuKhJ1yM/MuO+dvH9OlbuhappGnaTBaza5azuqs7P5g6MxI+gGcc1rK6Wi/A542cvedv+3jR8OnVG00HVwoud7cDH3c8dOK0ajtbiG6gWe3lSWJ/uuhyD+NSVzyd2dcVZLW5XvATLb7W2nzDz/wABNcNrr+I7XUvOuJp0iG8q6N8o5Hp26cGu4vN3n2u0A/vTnJ7bWpZFVr5VZQymJsgjg8rVRdjCvR9qrJtHz34613xzefDW58djxBqNjBI/+gRWUqRRxIJxGPMAXc7sMnqAOBitv4D6s3j7whNca5JLJqdhfxwzTKcCZDtKkjseucelcT+0M3iLwbHc+CrGGO48L67MLqwUxkvbS+YGkhQg9C5yAQeH4r2b4NeC/wDhB/h5Y6dOo/tG4mS5viDn96xX5f8AgIAH4GumrCcffuuR7ff/AJaPzHTqYKrhI0HB+3jJ8zd7cvLtvrd6rsr9zovFjWcQso59Ktr5PMZ9skBfYFXkrhThscD1z9awo9U0OWUvH4JLzQxqxH2SMOgY5AORx83P613lNVEVmZVUFjliB1+tYRqJK1hzpOTun+Bz/h230zVNP3z+G7a0aGUgRvbLgHA5HHoFH/AR6VsNp9oRCoiCRxRmJYl4TYRjbtHGKtUVEpXZcaaSs9TzPxhbWukaqsEfmLHMVWMFC3zHPGR246nirvgaKKa4smilkglhjJlQHIlHGDj8SK7me3glJkkiRn2FNxGTtPUVk6bYra3OmSJt2pZGIsBhm+7jOOtaKd42OL6pyVedbEuuLFDGMBfnG1kOfmG4HOfbmnWP25ZpPmh8ssOAmwAkksR3b6+oq5flTaPgg8jp9amMURk8wxoX4+bHPHT+tZ30Oz2fvXRUKkyLcQtIjDPmIVwzrn+7/I0sepW8morYqGMxQyHj7g9/epb1pI7Sd4dzy7TsA5O7HA/OnQ28SzG68oCd0VXY9cDtSHZ3siaiiikaBXg37T9hrOhTWvjfwjqd3p+oOFtNQS1cgzR5/duw6HBOOR3HpXvNcrr3g/8AtS7klGpSwrJIrN8gdgAwJUFsjBAI6cZrfD1fZVFJ7HHj6UqtFwgtfy8zmvgPo0+neHh/adzLNqs7/a9QlkctJPMw43MeoQYUD1ya9PqGytYbO2S3t02xp0Gc1NWdSbnJyZrhqPsaagFFFFQbhRRRQAVk+KImms4I01ZdMb7QhWQnG9hkqnUdSBkdwCK1qwvGcWnS2NuNSjuZI1n3qICAwKo5JOewUN059KqHxIip8DM270/xIlxEi+JVSF8AyMqg7icbAMcknoe3Tmr8enawsOP7cWaRZEdXkX/ZIbgYGCSCB7flzwtvA8ke5ru4UgjJyST3A4HHrxg8E+tMmg8F2eoy2M15fQuCI3y/yEBVIAwOh3cY7qfSuizen6HHzJa/+3GxHY6tHdrHJ4tQS70zEAuSOWxznkqp7dAaadC1drqaW38VSLHJK42LzsUsWKgknkEn3wAOKozweCbzbJNcXIdYUhGfMDYC4UdOTg8euT61Fc23ghm+zpfSRNMh2yL0GTgAcc/MT0/ukZ6inr/SDTy/8CZqXGm+IYxbRxeJkyxAbfjJGGPHrwAfU4PrVq10bXk1SK6m8QNJGrfvIxEBvUHOPb6D8+KY3gfRGTa/2lud3+sxz34Ax+HT0HJrpUUIiovAUAD6VnKp2/I2hSb+JW+bIYv+P+f/AHE/9mrmvFt7pcGsJDf6C16zRKfPVc7VLEEfh19810sX/H/P/uJ/7NWRr0viePUl/si3gltNilt7AHcGOQMnuMfSoh8RdX4P+BcxU1DwqqpDFobmFm8pHMYCEdeuemdvJwOa1tBstF1S1a9/sVLeUufMR153YBz75BHNQyX3jH7O3l6RbhzkJvkUsOOCwDY/AHtWpodxrc8k/wDa1lb2qD/VCN9xbk9fTjH51pJ6aP8AEyppc1mvwNC2t4baEQ28axxgkhV6ZJyf1NSUUVznWlYguf8AXW3/AF0P/oJpM51BevEbDke60tz/AK62/wCuh/8AQWob/kIJ/wBcm/mtMkw/F/hnT9e1XQL2+aUtpd99ogjBBjZ9pwWHfGOPSt66h+0Q+X5jxHcGDJjIIOe4I7Uy7/1tt/11/wDZWqxTcnZeQowinJ23OT8b6La6n9iguteaykEjtEXRWJGwqwUcDo2SSCR1GOtY1x4Mt7qWWSbxZ/pcyqqyW6BXBzGv985GEwB/D5jcnNdR4q/sYyQDVrfzSsMrxtuKkAbQwGCDkg/lmuZlvvBsF4ZLa2m8zz4rjzkYnc2ScfMTjGOR+FdFKUrK1/uRx14U+Z81vvYTfDCNnZoteurcefLIgjjx8rurbG+b5sbQAeOgro/B3hyTw+b4vqs9/wDbJFlYSqBsYDb8vttCDH+z701fGmgsCftEm3ds3eWcE7sYB7+vHbmuiqJ1KvLyy2NaVGhzc0N15iN90/SqVr1sv+uJ/ktXW+6fpVK162X/AFwP/stYo6JGNfeHJkinkt9SvjIwYhI8cgnOBk4/lUFtoeoJLumu79kVwUVCM9eCctj+dddRVc7MHhad7nAxeO9H0i/1LSWt9Rkks7go8sjKfNfYzDBJ77MAeuKnn+JehxIGMcx/0U3G0Mm4th8RgZ5Y7D7DI5q7qV/q1vPdrD4e+0sZh5RWHjjOHLZ+Y9D0GOlMi1LVVRJT4QBYEn5CAxxgkjK8Z7A4zj1rZRg1t+JlepF2Uvw8zOb4p6Gs8kf2O9KLAsyyALh8w+btHPXov1NdlomowavpFpqdtuENzEsqhuq5HQ+46H6VW0WWa8EpvdHWzaN8LnDbvXHA9Bz05FaiqqjCqAPQCs6jhslZ+tzeiqm8pXXpYWiiisjcKKKKACiiigAooooAKx/FcrRWcBXT4r4mb7kkJkCkIxBAAOCSAue26tis7xAmpvax/wBlsokD5dS4XcNpwM4OPm259gaqO6IqfCzm21COEPNbeDLhnLr5ha3y2SRuAyOgAPTjIFSXOtwqjXM/hCcKJFXe8K5Y5IB6cfjjrV1V8abnJk0ogEFRsbBHcE5/p2qrJD453s6TWAG7dtfoBtxjA79+uM45rdW8vvOV8y7/AHIs6YdP1qaa2n8Mtbwqu4STwBA5J5AGM9h+VbS6bpqtuXT7QNkHIhXPHTt7CsTV4/Fwn+02M1o8SRDEKjBdxk559eFxmrGlf8JV9vT+0vsBtcncIgQwG04Oc9c4yMfjUSWl0/xNIuzs4t+djeooorE6SCL/AI/5/wDcT/2amXeo6faTJBdXtvBK6lkSSQKzAEAkA9ssB+Ip8X/H/P8A7if+zVx/jWz8LXXiKJtYW9F9HbpslilKrFGXIz1x94gngngelaQipSszKpNwhdfidFJ4k8Px/f1rT1+dU5uF+833R16nHSn22vaHdLG1vrFhKsjrGhS4U7nbO1Rz1O1sD2NchZQ+A7Y/ub6ciQQuBl8HygSrcDk5zknJzx7VUsNE+H8ZVIftsS21xF9nHmSZMoBKFQOSQSw575rX2UPP7jn9vU0ty/eeiteWyyPG0oDocMMHjjNH2y2/56j8jS2NzHeWcN3Du8uZBIm5cHBGRkdqmrn2OtXeqKUtzBJPbBZAT5nof7pqZv8AkIJ/1yb+a1PUDf8AIQT/AK5N/NaAC7/1tt/11/8AZWqeoLv/AFtt/wBdf/ZWqehjW7MbxQ18qQC10uLUUJbejjlSPmHPuAR9SvvWR9v1qRGjufCcTxsCzEvgbeuOnPTvjkjiusnuLe3AM88UQOcF3C5wMnr6AE1HJf2MaO8l5boqZ3lpQAuMZz6dR+Yq4ystjKcLu/Nb7jO8N3VxqNu8l5pK2aAqYs/8tARndjHH61s1FbXFvcoXt54plBwTG4YDjPb2IP41LUyd3saQVlvcRvun6VStfvWX/XA/+y1db7p+lZ0c8MBsPOlSPdCwXccZOFNCCRpUVB9stP8An5i/77FIb2zUFjdQgAZJ3jgUrMfMu5halpfiSae7Wz1WOC2nJ2kuTImRjj5cAegHQ85PStHw/b6xbRyx6rdQXAG0QmMHIAGDnIHJ61m3Hjrw3BeXlo93KZrOTZMqW7tt+UsW4H3Qqkk9gKjh+IXhKV2RNUyVmSE5icAO0jRgdPVSfpg9CK25ajVuX8Dm9pRjK/P+J1VFcoPiJ4SNrPcjUm8q3UtKTA4K4dUxjHXLrx75rqlYMoZSCCMgjvWUoSjujeFSE/hdxaKKKksKKKKACiiigAooooAKx/FVhbaja20FzfSWeJt6OhwSQjZGf93d+VbFYXjS6sbTT4JL+C4lRptqmFiGRijDPuMZGDkc8iqhfmViKluV3MqHQrONo4E8VT+Yv7pALjDAHbtUAN/s9Mc1ZXwtfM0nneIb0oW+VVLfdwODluxzj2POay9O1DwXGkUiWMyvAsYZiGYRH5ccg4znGcdSDWmnjnTGulj+z3YjbaFfyjuJPQbetdElUvockHRt7zX3s2fD+mNpNibVr2e8+csHmOSBgAD2HHatGiiuZtt3Z2xioqyCiiikMgi/4/5/9xP/AGai5s7S5/4+LWCb/rpGG/n9T+dEX/H/AD/7if8As1YHiSx8SXGrJPpWpCC3jWNhB5gUOw8zcG+UnBJi/I/jaV3vYzk7R2ua8GjaVDPJNHp9uryY3HYD0GAAO3BPSpv7PsPNSX7FbeYhyreUuVPqDjiuP03TPiAIobbUNYhJR4d9zC65kQOwk+UpwWRlIPYrXZyQytMXW6kRdoGwKuAfXkZ//VVTTT+K5FOSkvhsSRRxxRrHEioijCqowAPYU6oPJm/5/Jf++U/wo8mb/n8l/wC+V/wrM2v5E9QN/wAhBP8Ark381o8mb/n8l/75X/Ckjt3W5WZrmR8KV2lVA5x6DPagTv2H3EEdwFEm8bGDAq5U5+opv2WP+/P/AN/n/wAanooux2RyHjvw74e1lbO01qe9UB3kj2Sk4BCoxYtnC4IB6D5j61kWvhbwitxLHD4gvGe9WRZkeRG83zRsY8pwTtUcYxtFd7e2Fne+X9rtYp/LO5N65wf8gflVeLQtHhlWWPTbdXUhgwTnI6GtoVmo2uzmqYdSlzWRV8M+GrHw/PfS2U1y5vpBLMJXBG8Z5AAGOCB9FFbdFFZSk5O7OiEIwXLFaCN90/SorD/jyg/65r/KpW+6fpUVh/x5Qf8AXNf5Uug+pNRRRSGcJe3Xh1tU1GPUvC6M0c4xKsIczsM8ngc4J49M9qikk8KxyMtx4OjMjyME8u1RxIMEbgenbH4jtW9eS+Jobt5La2Fwglb92WjCGPHylTkNn1z+FV5rnxk0Vvc2tnbuGj/eQOwVt2Tg84xxgEe/XrXVF7a/icMo76f+SlHT08LX2oW9qvhGOM3OdzTWyAAAEDI5z/q1GDz09K7aGOOGFIYlCRooVVHQAdBXMwah4xki3/2LaqcsNrSAdDj+907g9+mAOa2dGm1SYXH9pWqW+2XEOGBLpgckAnBznjNZ1L9/xubUbLp+Fi/RRRWJ0BRRRQAUUUUAFFFFABWX4km1a3s0k0e1jupg53xv3XYx45HOdv8AnmtSs/XLG6v4rdLa9ktDHN5jsjEFgFYBePcg/hVR31JnfldjG/tTxKwLJ4bRQJAPmkG5hu647ce/WnPqHiR9OEkOgwpcLKgMRbKshUkkE4wQcdqlsNO8TR3FvNeazDMFc+bGqYVk44HHXrz9K6KtJSS6L8TGEZS3bX3HK2+reLfKQzaBDuCkOBLySMc+gB5wOfrR/bniSSOdYfDp3o2xSZMc7c559c/h3rqqKnnX8pXspfzP8DP0G51G6tHfUrIWkqyFQofduA/i9s/jWhRRUN3ZrFWVrkEX/H/P/uJ/7NXM+JrHTLnxGrza5Lp92LQDahK/uw553dsnI6g100X/AB/z/wC4n/s1c14rm0eLWA+paVJPsijDXCuw2BmYADHfIPPHX0rSnfm0Ma1uTUojT4JZjInjGSG2wgUm5/eM3vuPGcHH1Na2iaXbpqEdxaeIbi7RAX8kz+YCDkep4/8AiR05rCll8GTBY49Nv41j2viKNgGUEfL1+6SOQMZ2/Stzw1P4ek1eX+ybOWO5kg3vIVbaU3Yx1wDnnHB9a1lfl6/cc8OXm6fezpaKKK5TvCiiigAooooAKKKKACiiigBG+6fpUVh/x5Qf9c1/lUx6GqVldRizhDJOCEAIMDjB/KmthN6l2ioPtUX92b/vy/8AhSNeQqpYrPgDPEDn+lFmHMjGu9D1Rr25mstbNpHO+4oIixBwO5b2/Dtio30LXjIGTxROi72bb5Qbg4wvJ6D3596p6x8RND0u+ms5obt5IrgW52KnLdyAWBwPUge2aig+JWizMFSy1DLJuTcqDdmXylGS2BlvXAxySK6FGrZNL8DklUw/M05a+rOp0a1u7O1aK9vmvZDIzByu3Ck8L1PSrtZPhnXrfXoruS3t54fstw9u4l28upwcbScjPetasJpp6nTTcXH3dgoooqSwooooAKKKKACiiigAqpqeo2unCA3TMvny+Um1ScttLfyU1brE8YtCtjb+fpkGoL54KxzIWCsFZgRgH5sjA92qoq7sTN2i2Ztz8Q/DdvHveW6I8lphi3Y5RUR2P4CRP++hUF58TfClpJNFNcXIlh/1iC3Ylfufh/GPyb0rOSfThK0Fx8P4habSIglqpbkEsCCAB3471M9xoMt1JazeB1kJcIoFmpyQf4iRgc57/wA66fZ0+z+9HB7aq9pL7ma3/Ce+Hd7r59wNqu6t5DYkVd+5l9QDG4+opdF8d+H9XvIrSxmmaWSVo/miKhSOmSfXBxjng+lU9Kn8Oanqpso/Caozy+ZJI9qgVXUZUt6NyeOvPvXRR6BocdzFcx6PYJPC26ORYFDIcYyDjjgCokqcd0zaEq09VJfcy0t7bMMq7Y/3G/wpftlv/fP/AHwf8KnorDQ6tSpayxyX8+zcf3adVIHVvWsrxBdeJIdQVNKsIbi1MalmYjIbJ3DkjqMfSugrntds76fVi+n64lpdeQqxW7PkY3Hc5TvxgDjtVwtzGdS/L/kM0vUPEkl1FDeaGiRjaJZjIATnGcAE9M5/CujCgHIABrl7fSfFEcjsfEMXzPuOYww7AjBHHqPQ8c9a3NFhv4LAR6lcpc3G5iXRcDBPA/AcU6iW6sTSctmn87F2iiisjcKKKKACiiigAooooAKKKKACiiigAooooA5HVLnUF1i58nwrBOrSKiXDxcyqBhtxAJ9QM449aiW6zHI48B7Vw6kGFdzA8kYC85NXr2PxWlzcmzvdOMHmFo/OJyi5HB49iKGtfGO3H9o6eTgYOwjn16evGPSuhNWW33s42nd7/cjesrW1tkP2W1htxJhmEcYTJ98d6nrM0RNbWW4/taW1kj+UQGHOeM7i3A68cfWtOsJbnVB3W1gooopFBRRRQAUUUUAFFFFABRRRQAUUUUANSNI92xFXcdzYGMn1p1FFABRRRQAVynimPw9Pq5tdSmuoLmSCP97GThV3tgA4OCTkZx+NdXXOeItRa11M282gm9tHgUvKI92W3NhTx0HJ/GtKd+bQyrW5dTKstJ8I6iTb2N/ch5h5e6Nypcbc9SvORz+B9K7dF2oFGSAMc1yWnanaR3VuYfCF1au8ixxuIEXYCOST/Dxjj6iuuqqt9CKCjra3yCiiisToCiiigAooooAKKKKACiiigAooooAKKKKAOJvtN0O4vb7b4hnti1yxuUDADzNv3ckdAD93kc570R6Zo6qFHiy5edwwVvtAJIYA4C9MYbjjvRrU+iw6neR6poDGIFt88DMxkOEb5lGOu4evI9s1EdR8H25kdtJmSQsrEOhLM3y47npuBrrV7Lf8Dz5cvM9vxOg0Lw//AGTdiddSu518pk8uQjBJbcWPq2e/vW3XMReNLGSBWFnebyoLDZ8qnjgnr1OOme+ADWn4c1mLWrQ3EUMkW0LuVxggkZIrGcZ7yOmnOkvdgzUooorI3CiiigAooooAKKKKACiiigAooooAKKKKACiiigArm7rUr1PH0OmrORaNYNKY9o++GxnOM0UVpSV2/R/kY1m1FW7r8zT0u5nmup0kfcquwAwOB8v+NaNFFTLcuD0CiiipLCiiigAooooAKKKKACiiigAooooAKKKKAOeTUr0zakpm4huUSP5R8qnqOlbJkf8AtIQ7vk8ktjHfIoorWSX9ehhBvX+urLFFFFZG4UUUUAFFFFAH/9k=" id="97" name="Google Shape;97;p2"/>
          <p:cNvSpPr/>
          <p:nvPr/>
        </p:nvSpPr>
        <p:spPr>
          <a:xfrm>
            <a:off x="212725" y="-144463"/>
            <a:ext cx="4442402" cy="415828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98" name="Google Shape;98;p2"/>
          <p:cNvPicPr preferRelativeResize="0"/>
          <p:nvPr/>
        </p:nvPicPr>
        <p:blipFill rotWithShape="1">
          <a:blip r:embed="rId4">
            <a:alphaModFix/>
          </a:blip>
          <a:srcRect b="0" l="0" r="0" t="0"/>
          <a:stretch/>
        </p:blipFill>
        <p:spPr>
          <a:xfrm>
            <a:off x="496526" y="1132815"/>
            <a:ext cx="8753763" cy="4630280"/>
          </a:xfrm>
          <a:prstGeom prst="rect">
            <a:avLst/>
          </a:prstGeom>
          <a:noFill/>
          <a:ln>
            <a:noFill/>
          </a:ln>
        </p:spPr>
      </p:pic>
      <p:pic>
        <p:nvPicPr>
          <p:cNvPr id="99" name="Google Shape;99;p2"/>
          <p:cNvPicPr preferRelativeResize="0"/>
          <p:nvPr/>
        </p:nvPicPr>
        <p:blipFill rotWithShape="1">
          <a:blip r:embed="rId5">
            <a:alphaModFix/>
          </a:blip>
          <a:srcRect b="0" l="0" r="0" t="0"/>
          <a:stretch/>
        </p:blipFill>
        <p:spPr>
          <a:xfrm>
            <a:off x="7566534" y="3664122"/>
            <a:ext cx="1683755" cy="213648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5">
                                            <p:txEl>
                                              <p:pRg end="0" st="0"/>
                                            </p:txEl>
                                          </p:spTgt>
                                        </p:tgtEl>
                                        <p:attrNameLst>
                                          <p:attrName>style.visibility</p:attrName>
                                        </p:attrNameLst>
                                      </p:cBhvr>
                                      <p:to>
                                        <p:strVal val="visible"/>
                                      </p:to>
                                    </p:set>
                                    <p:animEffect filter="fade" transition="in">
                                      <p:cBhvr>
                                        <p:cTn dur="500"/>
                                        <p:tgtEl>
                                          <p:spTgt spid="95">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03" name="Shape 103"/>
        <p:cNvGrpSpPr/>
        <p:nvPr/>
      </p:nvGrpSpPr>
      <p:grpSpPr>
        <a:xfrm>
          <a:off x="0" y="0"/>
          <a:ext cx="0" cy="0"/>
          <a:chOff x="0" y="0"/>
          <a:chExt cx="0" cy="0"/>
        </a:xfrm>
      </p:grpSpPr>
      <p:sp>
        <p:nvSpPr>
          <p:cNvPr id="104" name="Google Shape;104;p3"/>
          <p:cNvSpPr txBox="1"/>
          <p:nvPr>
            <p:ph idx="1" type="subTitle"/>
          </p:nvPr>
        </p:nvSpPr>
        <p:spPr>
          <a:xfrm>
            <a:off x="431006" y="1383678"/>
            <a:ext cx="11329987" cy="579736"/>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lt1"/>
              </a:buClr>
              <a:buSzPts val="2200"/>
              <a:buFont typeface="Arial"/>
              <a:buNone/>
            </a:pPr>
            <a:r>
              <a:t/>
            </a:r>
            <a:endParaRPr b="0" i="0" sz="2200" u="none" cap="none" strike="noStrike">
              <a:solidFill>
                <a:schemeClr val="dk1"/>
              </a:solidFill>
              <a:latin typeface="Arial"/>
              <a:ea typeface="Arial"/>
              <a:cs typeface="Arial"/>
              <a:sym typeface="Arial"/>
            </a:endParaRPr>
          </a:p>
        </p:txBody>
      </p:sp>
      <p:sp>
        <p:nvSpPr>
          <p:cNvPr id="105" name="Google Shape;105;p3"/>
          <p:cNvSpPr txBox="1"/>
          <p:nvPr>
            <p:ph type="ctrTitle"/>
          </p:nvPr>
        </p:nvSpPr>
        <p:spPr>
          <a:xfrm>
            <a:off x="335908" y="140843"/>
            <a:ext cx="9440389" cy="954459"/>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4500"/>
              <a:buFont typeface="Arial"/>
              <a:buNone/>
            </a:pPr>
            <a:r>
              <a:rPr lang="en-US" sz="4500">
                <a:latin typeface="Arial"/>
                <a:ea typeface="Arial"/>
                <a:cs typeface="Arial"/>
                <a:sym typeface="Arial"/>
              </a:rPr>
              <a:t>The Process </a:t>
            </a:r>
            <a:endParaRPr sz="4500">
              <a:latin typeface="Arial"/>
              <a:ea typeface="Arial"/>
              <a:cs typeface="Arial"/>
              <a:sym typeface="Arial"/>
            </a:endParaRPr>
          </a:p>
        </p:txBody>
      </p:sp>
      <p:sp>
        <p:nvSpPr>
          <p:cNvPr descr="data:image/jpg;base64,%20/9j/4AAQSkZJRgABAQEAYABgAAD/2wBDAAUDBAQEAwUEBAQFBQUGBwwIBwcHBw8LCwkMEQ8SEhEPERETFhwXExQaFRERGCEYGh0dHx8fExciJCIeJBweHx7/2wBDAQUFBQcGBw4ICA4eFBEUHh4eHh4eHh4eHh4eHh4eHh4eHh4eHh4eHh4eHh4eHh4eHh4eHh4eHh4eHh4eHh4eHh7/wAARCAGjASo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33+2NV/6CFx/32aP7Y1X/AKCFx/32aoUV02R817Sfdl/+2NV/6CFx/wB9mq8XiW5lkaKLWzJIrbWVbgEhueMZ68H8qhFchZ+HdVs9skT2byw30lzEHmba6v5gIPyfKQJP9rJFXCEWncidaorWbO2l8SXUMKTS60Y4nICO04CsT0wc80xvFUiyiFtfVZD0Q3Iyfwz7GuXg0G7sxo7Q/Y7trG1Ns8dxlVOdpLpwcHjHToetRx+GZgI9zWpZYr1N205zO+5D07d/0qvZ0+5Pt6x1p8UTBpFOvAGNd7g3I+VfU88DkfnXTeBNRur6/k828kuIjDuTL7geRyK8gg8KX0UF7DJ9lnWfymjIuXTa6LGAcBDggpnOT2GK9Q+FcVxBIsN3Kk1wloFlkRdqswIyQO1TWhCMfdZ0YKtVlWipHoFFFFcZ9EFFFFABRRRQAUUUUAFFFFABRRRQAUUUUAFFFFABRRRQAUUUUAFFFFABRRRQAUUUUAFFFFABRRRQBif8Ito//PGT/v4aP+EW0f8A54yf9/DW3RT5n3Mfq9L+VGJ/wi2j/wDPGT/v4aP+EW0f/njJ/wB/DW3RRzPuH1el/KjE/wCEW0f/AJ4yf9/DR/wi2j/88ZP+/hrboo5n3D6vS/lRif8ACLaP/wA8ZP8Av4at6Zo1hp0zTWsbK7LtJLk8VoUUXY1Rpxd1FBRWX4m1y10CxS7u4p5UeTywsIUnO0sT8xAwAp71zn/C0PDQEbMl+qSySRxOYRhyjBTjnjOeM46GrjSnJXignXpwdpOx29FcRafFHwtcpE0b3Y83zNoaIA/JEJG7++3/AHgR71d8M+PND8QXE0NmLqNoLcXEvnRgBUJwOhOfwz0+mW6FRbxJjiqMmkpI6qioPtlt/wA9R+RpPtlt/wA9R+RrOzNrosUVX+2W3/PUfkaX7Zbf89R+Roswuieiq/2y2/56j8jT4biGZ2SOQMygFhjoDnH8jRZhdEtFFFIYUVmeINbs9EsZLu6WV1i2F1jUEqrNt3EkgBR3JPABrm4vid4dlvjZRQ6g8wnFuwEK4VznqS3Thh/wE1pGlOSvFGU69ODtJ2O3oriP+Fm6D5e77LqWRC07KIVJVAqMOjckiRcAZPPOK6rQtUtNa0mDVLFme2nBMbEYyASM/pRKlOKvJBCvTqO0Xdl2iiiszUKKKKACiiigAooooAKKKKACiiigAooooAKKKKACiiigAooooAKKKKAMjxW2NPiH9jpq379CYWiDhVHLPg9wAce+BWELxHkeSLwP+4MjmUtagPI27hgNvOeDzz+VdLrSXrxwfY5NoEwMoD7Cy4PAOD3wfcA1iMfHHmsobTURQpLsMjBJ3Y6cjA9Bg+tbU9jmqp83X7kXdHi03UDPu8PRWqrtwZbUL5gOexX26e4rUt7Cxt5fNt7K2hk5+dIlU89eQO+B+Vc/NF41R3kiutNkdlCrGwIXuS3TsSB7j3pIW8bTzS/NYW8SyFV3xklhkcjnp1xmhxv1BTS3i7+h1VFNi3+Uvmbd+0btvTPfFOrE6QooooAKrw/8ftx9E/kasVXh/wCP24+ifyNNCfQsUUUUhmH4lYrFL/xL0v1Ii3RvD5oUZc7tg68gfic1iz3wZZm/4Qhpis+/JswN4DctyPvZckfVj610Gtx6hIZV02RUm2xk5bbuXL8A4OOcfhms2aHxjJcKy3ljEqlmCDkN6Z4zjt+ftW8LWOWqnfS/3epp6dpekyWVrMdCsrZgm5YjbpmItywGBx71pQQw28QigiSKNc4RFCgd+grlLz/hNI4Ud7rTw3mDCxqQOpOMnPH5ce9Ur3UfGKzll+xMiOu1YgSSO7E9h0/Ck4OXUPbRp/Zf3Hd0Vzc947Tu8TsCwXDZweMZq5YXGqS3Cxs0IjMbNl1JYkEYxg9OTWfKaRrJu1jYoqDF5/z0t/8Avg/40YvP+elv/wB8H/GlY1uT0VXxe/8APS3/AO+D/jWd4ij8RPYBNIuLeO4aaEb9gG2PePMPzZH3enFNRu7XFKVk3Y2aK4C3k+JsOqI9xBbXNh5wLJGYhJsDrkDJA5UseoPH0ps0nxSYBo4LBP8ASJCVLRn9yzJsGf7yDeD2Pr0rT2P95feYfWf7j+49BorG8Hf29/Y4/wCEhx9r3nbnZu24H3tny5zu6dsd81s1nKPK7G8Jc0U7WCiiipKCiiigAooooAKKKKAA8DNZ0+r2yyiKJhIxViD2yB0q9O0iRloo/MbP3d2K5fXJbGWNtlq0FwG+bOFIPuO/1qoowr1HBaHS2Nwt1aR3CjAcZx6VNXNW2tWtrDBb24fy0Lb9w6jB6fjV7T9et5k/0nEDYzyeOuKHFhCvB2TepY1vTRqUEUfnNA0UqyrIq5ZSM9M8Z575rDbwfI1k1vJ4g1KTepWQs5IYH2z9T/8AW4qbxN4ws9E0x9Q+yXF3HHOIXEIBIG1mLj1ACmsaL4kCW1N5Hoc7wLJOj7ZwXHlYz8uOSd3AzWtONW3u7GdWph+b3nr8zWHhFg8cn9u6kZUJxIZCWAPXHOB/L2qW08O3lrqdpcrrFzNHG5aZJJGII24CqM4xk981z5+KVr5rquiXmEuEhIZgHG4MSxXHAAXnP44qzcfErTUWL7PYXN08lkbnbEynD7sCEnpvIDHH+zV8lfsZqphej/M7qivPI/inYyRyTR6VP5SgHc0qgquUyzr1UYcY4JJDADiu7+1ruYeRcHacZ8s4PHUetYzpTh8SOmnXp1PhdyxRUAuR/wA8Z/8Av2afbyrPCsqBgrdNwwaixrdElV4f+P24+ifyNWKrw/8AH7cfRP5GhA+hYooopDMbXrS1vZRb3VxJArNHtaNipLfvMDI6d65bVrLTLM5bxZKNqs0recGYRkcDGfy4rX8V6vYWshkvIZZYFaIfuyVZW3N83BBwBkn1rhzqHhV1WEaXPxHvkALF0bHK5z6Fh17YrqpRlbqebiasU7aGxf6HdXE8WzXb82yorL5kjM27OQev4565PpUUvh+8ABh1q7ZzIpYySNjaDk8A8k9fTP5VBZeJI7zUJI7ZHSK2IUqwxuHTp2IwRWu2r24YBVdhjk46U3KcTkUqU7u5nXl5cNeMwkZdjnaB0FdZ4Yt3me2u52O4wsVA47rzXEyMXkZ26sSTXb+E9RtrhLS187/SI7d1ZGPPDLyPWs5bF4OSdT3mdJRRRWB7QVl+JbZLqzhR71LQLcI+5+j4OdvUda1KzfEEenTW8EOpwiWGSdVVT03YOCfaqjuiZ6xZgR2OqCWVZPGAUZ3x4GTswOTk4yDn2Pfjgb2iOLeAWdxqqXtxuzu6HBzgdT6H9a49W8DEuIoroqHf549wDZU7/m9B0PPcdq6rT/DGj2N8l7a27RzKABiQ4wAQOOn8R/Otp2tr+RzU7t+7Z/NmzRRRXOdYUUUUAFFFFABRRRQAUUUUARXUrwxeYkLzEEZVOuK4nV5fO1CWXynj3HgMMGu7rE8TabJdKLmAZeNcFQOWFVFnLiqcpR0OUoJNTpZ3TqzJbTMF64Q8VNHpOoyJvW1kx74H860ueaoSeyILO8v7WeP+zoEnnkkUbXwF2jluT/EQMD3NbL6l4pAIXQYFLchhJuxxnkZH061Vm0GeFLS7l1CKzaOdWIaTYDww2578kHHtUlzofiOaKGKXxJ8iMGdlGxvzA5H1/WqXL1sddKNSMba/gPl1TxX5YdfD0SN5g4WUOxXPI5wOmef8au6Lfa9cXMa6hosVpAy5ZhLuZWx6fUfrVb+z/FDRNt8RQAsOGECkHjgjjjt68ZPeluNJ8RyWKxrrytOtwkodk2jC5yp24yD8vHsfWj3dtPxNlz3vr+B0m1f7o/Klrmb3Q9fkuZWt/EDpBL5m6NlB2gsxUA4zwCB68cEYpRpXihUCr4hVjxkvCvBxzjjkZzx+vFZ8i/mNvaSv8L/A6WoNP/48ov8AdrM0jT9Yt9TNxqGqfa4FiaNFxtPLKQSAMZAB59+1aen/APHlF/u1LVupUZN7qxPVeH/j9uPon8jViq8P/H7cfRP5Gkin0LFRzeaxCxMF/vN1x+FSVBfXC21u0h69h6mkD21OV8Vz3NrLL9gjMtwoj3llyWXc27GeB9a4LUta8QXke7+x0jnVThg3DNjjjPGcde1dR4paeeK48qby5GCEZYgN98Y4575/CuQ+wa0rLs1gFQ3zBoxyOw6V2Ukra2Pn8ZUk5WWw17zX9j/8S1S7Fir7hxycAjPUD86vabNfzNJ9ttEgAAKFXzn1Bp+lwz29hFBcSiWVAQXGeeeOvtVqnKS2scsYve4lXPDsLz+J7JEZgRliVOCACCf5VTpsNy9tqcUkM3lTCNtpBweo6VBrFpSTZ6/RWf4e1EanpiTnAlHyyAdmH+c1oVys+kjJSipIKoa3Jsgh3Wf2uNplEi+UZNq/3sAHocVfqhr0U01hst7r7NJ5iEP5mzIDDIz7jIpx3QT+FnMp4gwPK/4RCVNr7Qhix8x5HGzuBn+eBzV+LxFrEn/Mq3ycbvnce/HAPPH547c1G0fjaODe15pzzYOIUXr7gkdefpUi2/jUr82oaYDv6CEn5cj9cZ9Of06Go+X3s5U5rv8AcgfxDrGXWPwxdllQNliQuSOn3eSOM/j6VraDf3GoWjzXFhPZOshQJKpBYYHzDIBxz+laFFYuSa2OiMZJ6yCiiioNAooooAKKKKACiiigAooooAKKKKAMPxjJp0VnbNqM1zApuAkUkBAZWZWHf2Le/pzXPSQeC1nbdqNyoHzbssFUkdd23r6Z9eOvPVeImlW0iMVjBeEzKpSVSwAPBIwD61g2l3bTwFf+EOZJo0jLI0KBSWcAhT3xuJz069K3p/CclZe90+5mZdWPhCSeBE1meKDDNIwJw5yFxvxwcsOnUYzxXUeEYtFjgnOi3DzIWHmbieDz6geuPw9qwpdY0fzYheeEX8/5R81qp52gkLkckc9PTNdD4ZvoL5blrfSZtPVHC5kiCeb15A64+vrVVObk6k0lH2mlvxNiiiiuY7QqDT/+PKL/AHanqDT/APjyi/3afQXUnqvD/wAftx9E/kasVXh/4/bj6J/I0IH0LFYOuTb5vLVgQMEYrXvrj7NFv2huvfFcvfXPElxJ2BY04o58RNJWOY1O4km1OaNtu2MADA92qCmFi99Mx+8VUn82p9dB4Ld3cK6DQfDkmoW32mWVooz0AXlvoTWAu3cN33c8/SvU9LmtLjTbeewkjltXjBidCCpXHGCKibaR2YKhGrJ83Q848d6bP4d0u5vYGFzthkeJcc7lXIBr5z8N3s154+kbUvh74m8RS3OhpM0Cy4uPMZwftkbL9yM9FA6DFfTPi+8FzrE8cZBiQhSOzMBgn+Yr521nRPE+g/FFdN8M6hdWcWsQGCGeM8w2xbdJEG6qqnJ4xwRXpZfONpKW9v62OLFSp06t1G8du/5nv/7Oms3WqeByuorLHdRXMseLgjzmVWKgvjgsMAEjuDXptePeEJotDjsbbSI5EigUQxhomwy9Dnjv1z+Netfao/7k/wD35f8Awrza6vUbS0Z7GX1b0VF7onqrqthBqVp9muACnmI/QHlWDDr9Kf8Aao/7k/8A35f/AArJ8VeIo9D0htQFnLPtmiiKsDEP3jhc7iOgzk1lGMm1bc7Zyioty2Kp8IgzJcNrWpGdFKq+8cAjGMfkfqBXQ2EDWtnFbtM8xRcGR/vMfU1xUnxAmUF10QNEsssbubviMo6Jljsxt/eKxIJAAbuMVFbfE2GS7WGfQb63QqH8xjlduxWJHHOC2MfQ962dKtJar8jmjXw8Ho/zPQKKzPCurjXdBttUFrLaNMDvgl+/EwJVlPToQa06wlFxbTOqMlOKktmFFFFIoKKKKACimTyxwQvNM4SONSzsegA5JrCTxr4Vdyia1bMw3ZAzwFGWPToPXpVKMpbImU4x+J2OgorJvvE2gWNzLb3mrWsEsTIsiu+CpdSyg/UKT+FSabruj6lHPJZahBKlucSnOAnJGTntkHnpwaOSVr2F7SF7X1NKiovtFv8A894v++xR9ot/+e8X/fYpWKuiWiovtFv/AM94v++xTo5opGKxyo5XGQrA4z0/lSsF0U9cGp/Zk/svb5u4hgSBwVYA8+jFT+FZIbxmm0bbCVdzBiRhiOMEfMBnr+Qz1rU1bXNH0qMSahqNvbqZBH8z87j2wKrx+KvD8lvNOmqQGOHhzz/f2ccc/Nxx1Nax5rfCYzcObWVvmVtCm1M6sbfVLqym2RsYwm3zAxOef+A8celdFXLweIPC1nPfXsmo2cBD4kJ42AKx544yFY/ga3tM1Cx1O3Nxp91HcwiRoy8ZyNynDD8CDSmpbtBRkrWvd+paooorM3CoNP8A+PKL/dqeoNP/AOPKL/dp9BdSeqP2qGLULhXcAlV/kaS91BYwViI3dmPIrnpJ3mvbhmbkhc/kaaRhVrKOxa1CeS4maVtyr0QH0rzz4teI73SfCt3/AGXNFbTyOlv9qk+7BvYKXP0B613RJOMkmuJ16wttWsLzTrxfMt7lWjcHrg9/r3ranZSVzy8XOXLpuzxXXdGbRrrT9W0vxZptleJYpM7PdyFrp+SX5B3K3TmvaNHunvtIsr2SPynuLeOVk/ullBI/WvC/DnhTWNY+Iy6DrsjzWmiqqyuVADQKcxrx13Z/LPpX0RpVk99exWsIA3H04UfhThQrYahCnXq+0l3su762Tfz2OCEoVqspUocqfT+tvkWvD2lTaleoPLJt0YGVj0x6fjXUeIdQh0fSYrXS1hh/5ZxpGoCxqB2A4Fblpbw2tstvboI41HAFeba/vGsXStH5eJDhcYH1/HrWafMz16kfqtLTd9SiSSSSck9TTDHG0qSMil0yFYjlQeuD706lrU8shtP+PaP/AHa6vwXql7/aMdg0nmQuDw55XA7f4Vylp/x6x/7tdr4A08bJNRkUEk7I/b1NTU2Z04NSdVcp1tUtaF99hzpzbZw6fwqcruG4c8dM1dpk00MIVppUjDMEUswGWJwAPcmsFue81dHOR6j4s8tZpNDhUfMDCsgLnlcHO7A4Lce1dJEXaJDIoVyo3AHoaz31/Q0uRbNrGnrMWZBGblN25TgjGeoPBqa31XTLiZIbfUbSWSQsERJlYsVALYAPOARn6irld9DOFk/iuXKKKKzNQooooAKKKKAK2rNbrpd211G0luIXMqr1ZdpyB+FeeXun/D6xidpdJljm8t96QTyMCrj5/mVsH5SMn6AdK9F1B5o7C4ktoxJOsTGNCM7mA4H51zI1PXIY1VPDwdg2fMEJQSR54+XkqeTxz6963otrb87HNiIptXX4XJZPBHhPUUe5n003JukBkkknkZpQVwCxLckDoe3atTRdA0nR1nFhalPPP7zfI0mRkkKNxOACzHA45NVvD+oa1cXBg1HSPssYziUN+Qx6Y75rdqZyn8LenqVTp0/iUdfSw3y4/wDnmn5UeXH/AM80/wC+adRWRvYb5cf/ADzT/vmoLdVW+uNqgfKnQfWrNV4f+P64+if1poT6HO+LrfQZtJA16ya5gN+Nqxkg7s/eJBBwFyT7CsEwfD6MOjWt9BFwd3mzKuWcyDGGznILA9s11Ws3Op2tmj6XZrdyNeFZEZScJzkj07D05qvJq2rKv/IsOZABuAORypPBxz0A+prog2lv+Jx1IxctUvuuc/DZ/DtykK6bcbCRDhhMFJO4DIJ5OA4z1wT613Gh6Rp2iWAsdLthbWwYsIwxIBPXqTWHHe6xPc75PDKJtR5INxBKSgPjJxjngfj3zwtx4g1qCZLePQ7i6LKNsxjMQZsEkbTnGMDqaU+aWl/xCnyQ95r7lY6miuSi1PxLPfBJNFMapFIxfnYXAfYOT3IXn3pv/CReIre2Vbzw/icyLEpVziRj6Dn+fY9Kz9kzb6xHqn9x19ZV05TRosMBkDOe9QaVqmsXV2kV1ob2sJyHkaT7pwT0x6jH4jGaNQOLC25wdtLladmE5pxbRmM2T3qCL/j6n+ifyNTsSTk9agi/4+5/on8jVI4XuTVzN+u28lXbtG44FdNWBrUjPelWULsGB7iqiYYhe6ZywxLM8yxossgAdwOWAzjJ74yfzrrPh7Gxu7mXa20IFBxxnNctXQeCNWtbLUZbK5EqefGHWUr+7BU42luzHdwPY05XaM8I4qrG53tcN4/txHqkU4YkzR8j0x/+uu3eSNE8xpFVP7xOBXJfEK3vJ4ormwtjdtEpzGJFXOSO54HHNZU/iPVxq5qLscbBG0fmbppJd8hcb8fID/CMAcD3yfelEyG6NviTeEEhOw7cE4+90zx061LIjI21gQfeszUvEGh6RpUmq6veva2cdybYfuW8yaQDJWJSPnxnkjgetdMYubslc8Lbcv6RHNd3VpYQ28rNKhPmADYuCOCc5zyT06A16xYWsdnZxWsWdka4Ge/vXmfwY8Y+CfEc4tdLuLmPWIY2LQXaeW7JnlkHQjp0ORXqdZYiMoT5ZKzPXy6EfZ+0i079ilHawSXd1I8eWLqM5PQKP8apeINO02a2hhna4gMlzEY5IGwyujbkPOR1HpWnbf6+5/66D/0EVQ8VyzQ6YGg0tNSfzV/cum4Dvux7YrOLfMjtklyO67nHW1h4BhtL1I7y5kW4hmE4MrMcyhN7Z6BiUXnP3hxWj4c0HwhNrdvqGlzTm8tFEkSiY4VdvlE46EMFGfoKda6hpl3q8VrL4Ubz8rG5NuCI1fuwxgDgdecflXVWGm2Fhk2dnDCx6sqAMRnOCevWt5zcVuzlp0ozeysvItUUUVyncFFFFABRRRQAUUUUAFFFFABRRRQAVXh/4/bj6J/WrFV4f+P24+if1poT6FG4S9ZUaxkiV1unLLI5UONrDHAOcEg49qzYV8SSqsUWo2rziJVmlwQodWfOAVxyGTPT7p6ZyNG8sP7QjWP7RPAyXLuHiIBA2sp6g9mPTmuam8OW9rbvbx3moRqG2gCftjBOcZOcA/hxWsWupy1XJO/T1LtwviWZJIv7dsIXHHCEcgYznA68n2OOtaOgQeIF1B5tR1SC5svLxGscYBLZ65x6VieGtF0/TZXd7m4KOAGDyFicdK7O1ltmRY7eRCoHCg9BROXRfkKinN80n+JNRRRWJ2BWLeMwsbZEUtlDkAVtVk3STHSImhGQF+f1xTRlV2MY5yc9agi/4+p/on8jU1WtG0/7Vc3MkhZUwm3Hc4NaXOBRcmkipdMlvGZG3bQoY5HPSuZvZ/tFy0uMA9B6Cuq8Z7LKOFEjyksbJ+Ixj+Zrj6qG1zmxd1LkCniNypYK2AM5x2plaehaXd6nI6QNsjAxI5PHPQe9U3Y5oRcnZI6HwlGNU0Fre8Cy2ysDEyt1H4V0UdrEkax7Qyr90MAcVX0PTbTRtNh0+1jjijQbVVFCj8APaofF+uWvhrwzqGu3iPJDZwmQog+Zz2Ue5JA/GsX70rRPepQVOmnPdLUbeWujaYTqU0ChkzjvyT6evNfOH7Sek6r448UeHni8UWnhWyVJbdLq5jLxLITkKx6LuA+90+XFVbj4ifFabVbm6fwjObK4YE2bafMxVR6SHndjv09sV3Gr6dZ+MfAsSyrst9VtBNDu+9E2TtJ9ww/SunDSUJcyl5XXQ4cypV6KUalOyetnZp+tvlo9UeY/C34Y+IvD3xk0BYfiXpniSaIvPcR2CAfZ4QMFmfpk52hepznHFfYw4AGSfevmz4MeFrzwbZefcxwLeTsJJWUkupVvlUdtuOfXJr6PtpluLeOdAQsihhnrginjZuU/icrdWPK5KUZPlUb9Ft/XcZbf6+5/66D/ANBFT1Bbf6+5/wCug/8AQRWJ4nt4ZYZXkvGsnS7tpFmWEy/MrAqpUdiePxrkSu7HpSlyxbOgXYGJXaCeuOpp2RXnU3gbw+9oVGviF5AA08LojuRHIhyQckfvMkf7Ipn/AAgum3FzGsfiyUujsIY4ynRlIwRnLfIzjt972rX2cP5vwMPbVP5PxR6RmiuAtfhnDaiJYfEGohYbiO4jyFJDRlygJPUDfj3wK7+s5xivhdzWlOcvjjb53CiiioNQooooAKKKKACiiigAooooAKrw/wDH9cfRP61meOvE2n+EPDF3r2pb2htwAscYy8rscKi+5JArzZfif4o03R7LxhrHh7TDoGpdI7S5drq2VSQXfK7XHqFx071aj7vM2l6swnXgqip7yteyV9F1PV41vojN8tttMhZW3nO0+vHXrWFqkl6037yOBW7KHPT16VZ0vxJYatDFCZGhlnI2bMkEHkfN7inapF5aF5AFd2+Vc5O3/OKez1RlOUakLwehkZuv+ecP/fZ/wrb0O1vI1+0SQwbmHy5kPA/Ks6CRI3DNGXx0+bFdRazJcQLLH0Pb0okxYeCbvcZuvP8Anlb/APfw/wCFJFLObryZI4wAm4lWJ5zx2+tWKgH/ACEG/wCuQ/mag6yeoNP/AOPKL/dqeoNP/wCPKL/do6D6nN/ETVdK8IeFr3xFdWclz5AAjt4yczSMQqIPqSK8VuPjN4+0DxFY3OqaFb3mlXtlBdTW9tZSRtbo+SVDknLKOueD6CvaPi9oh8QfD7U7CK4a2ugqzWkyttMc6MGjOe3zAc+9fJz+JPGfi/xRpfh221jWbGVbaOwvEa9fBaPIlkYZ7jOc+ldFKnUnFOCvrrft/V9tS6FbLaTqLGSs+X3bX312snd3tpLT8T6z8W32n33guDXo5GNs6xTQv5RJZZMBeAMj7wrjjwa9K0bTLKw0K10u1YyWkNslsnzbhsRdo9ugrz/V7GTTr+S1kOdp+Vv7w7Gpi1qkeJjqctKj+fqVK7b4eriwuXz1lA/If/Xria7TwIrGIhkwIgTn1L//AFlH50T2M8D/ABkaVrqcl5r81lDsSC2Hzkj5nbpgegpvjjR7fX/COqaRdSPFFc27L5i/ejYDKsPcEA/hV+ysYbWe5nQAvcSb2OPbp/n1rP8AGk1/DoUjWEUchLqsxaTYUiJ+ZhwcnHbjPrWcX7y5T1ZJqlLn13PjS28RfEufxUnhf/hKdcXUGuRbHdfSbQc43Hn7uOc+lfSF9pNhounaXo2maobldPtVtpCpRjuHJLYHUliSPeuZu9E0Wx8Q3HjK4UJcRWZSR8cBV5L/AO9t4+lctB4y1CaJ9SsZvC1rBKfNWymudtxKMcF3BwrkAcYOOATWuKxGFw0VJvkT9Xd/jovuXU8p4nGY73ar52lpsrL5Wu397PR7a2kmuYoftUih3C52rxk/SvULOxktbWO3XULl1RcAuEJ/9Brzr4VanpniBLPVkMQimTciSthlkBwQMcEgg16lU1W07HVl0FyOfchtoGheVmnkl8wg4YKNuBjjAHpWXr1za2ttcyXtu88BliVlQ8g/w/8Aj20fjW1VeD/j7ue/K/yrNPW56ElpZHCWl14MSHL6TPByyH53IAJIJznrjOfYda2fCemeGZrmTUNLhdmt2CR+YTiIbcgIPQ7s59a6nav90flQqqo+VQPoK0lVutL/AHmUaFmr2+4WiiisToCiiigAooooAKKKKACiiigAooqK4uIbdC0sirhS2CQCQOtAN2PGvjjZzeJ9FvraxklM8LrNDE3Cs8Zzt/HkfjXm3/Cd2HiT4f8Ah3wFotreHWh5kE/mxgRwht25s55wCT07V7T4hu4by+e4gjREY9cjeT6nFcNoHg3TdH8W6p4htwPMvcbExxDnmTH+8cH8661ToVabjWV7ar71ufNOtWoYp16ErNppvyfY7LwhYTQ3Fjb2MTyJaBFBPQKoABNegXunx3VyW88h8dOuB/nNZfw9S7XSZ2uFgET3BNuYydxTAB3Z77genbFdErxF32su4HDeuawqSfMevg6EY0lfqcrOEWVljLFQcAnqa2/DxH2Rx3D8/lWTqDRveSGNQq57d/en6VM8N5HtJ2swVhng0nsKnJRqHS1AP+Qg3/XIfzNT1XH/ACEW/wCuQ/malHcyxUGn/wDHlF/u1m+L/FGgeE9L/tLxDqUNjbFtql8lnb0VRyT9BWb8PPHXhXxhZsnh7Vo7uW3UebCVKSIM9SrAHHv0quSXLzW0Jc481rmt4sj8zQbldsjEAEBBznP8q8e0vwdpq+KdQ1q3mayur9ESScbf3IByzLuGMtgZ+le16xI0enSsuegBx1AJ5Nec6NbyXmqraNNCltLG24Mp3lxgqQ2cAfeBGDnIrSlNxTszy8fTU6sdDppNXt9EtorGzgT5ozIGLFlyehz39K4dr64uNXulvVvVuZS1xtntxGsabtgCkdQSpIzzg84rr73SJ5BBYfYneSIKonWQFVUknDD8c10gi06JraG4S3afbsjJXJOBjAJ5pKSj0HKjOto3ZIwtD8M2F1pkVzcSyO0qhgUO3b7e9dRa28NtEI4UCgAL9cDApqwMlyskcpWER7PJCjbnPUelVNZ1qz0tcTMXlIysS9SP6Vm25M7oQp0I3asaVVtUj87TbmHBJeJlAAyelYWneLIbi8ZblIbS3CFvMllxjHqTxVex+Jfge/1I6fY+IrO5uBnCxNu3Y67T/F+FNU59EL6zRlHWS1OI8TaZPNptxpd1ZzbbtTbyjhSiOCC/PUDrgc18p6po8+m67Noc9q730U3khVP+sJPykfXIP4197XPiTRRGf9I830Cxk/zFeQ3ng+w1LxxaeJxC0l3bRsoREyHP8LkDuuT+npXTTdOa5aq033a1PKqXwsuajyzb096MZWXdXT1Jfht4S/szQtO0KKKOS5Vd0z4yN5OWP0HT8K9pt7GFIEWaOGSQKNzCMAE/SuX8E+HbjTXguFghtoFBCwAYIVsknA6HJ6e5rs6xq1HKW525fh/Z07tWIPsdr/z7xf8AfIp8NvDCzNFEiFgAxUYzjp/M1JRWV2ehZBWfrms2Gjafc319IVitoxJKFXJCk4HH1rQrH8QyrDaXsh046jtjiP2bAPmHecdfz/CnFJvUmbaWhU03xroOoXsFpbzXHmXDbYS8DKHIGWwSP4eh9DVOT4k+EkVW+3SMG83bthY7jG21gOOvGR6jmqV/f6G14ss3hBp555BLNKtpuJ2kqHzjPXkZwcdatabH4a1C7jsf+EPWISgne9kgjAClQd30BFdHs4LVp/gcntqj0Ulf0Z02jalbatZC7tfMCb2jZZEKsjqSrKQehBBq5UNjaWtjapa2dvFbwJ92ONQqjv0FTVzStfQ7I3subcKKKKRQUVQ8RRwzaDfQ3FwLaGSB0eUkgICMZ4IP5EVw1l4Ht0a2vofGU3nLLFOXUKscgRFVRsDYAxn/AL6HTHOkIRknd2MatSUWlGN/nY9Iorh/CPhq10O9u5D4qnu1e3ETo0m3y2+X51JY44UZrro4o5MmO7lfBwdsucGicUno7jpzlJe8rfMtVzvje0ubi1jktwzBeGRVyT+mf1ra+y/9PFx/33R9l/6eLj/vupTswqw9pBxZ5ra6TrFzeGGPTJREEyZnIUBs424PtzmthPCOo7o98kO0kb9rcqO/1rsvs3/Txcf990aaGFjDukeQ7eWc5Jq3UfQ5IYCmvi1HWlvFaWqW8K7I0XArn9TK/bX2yGTGMsTnJrb1Gz+1AfvmQKDwOhrAuLWaFyrLkD+IdPzqIm1e9kktCGpLbf56bCA24YyeKjoqzlTOsgnimBMUivjrg9KYP+Qi3/XIfzNc22o2ug6Ze6/qcpgsLKBpZpMdQOw9T7eteWaZ8fbu90+PxknhaJvCkty1mJY7zddAqxy+zGCBg8A/jUPljbmaV3ZXaV32V+p2wqubUVFt72Sb076D/wBo248N6X4z03UfHWg6hrOiSaeYbJLaUoIbgSZkJww5K7PyNcv8L9c+H158R9El8CeG9T0Se3eSS/nuJy6NbeUwKY3N1cp+Vd18YrjRfiD4ais7K7jnsJ4TLa3qMmyO4/gByQcsSEwOeSDXH/Bvwcvh3QlvNQtVTV7nLSFlG+FOgQHt6n6+1elCNBUeeUffWh5VbMsTGTw9OX7tu++mln/X/APcZ/FVjPaXK/Z5B8mFViBvzx74riz14pKK41FIxq151bc3Q07PWr60smtreTYzPuaQnLEYxjnpVS0u5re6jnDFmjfeN3PPrVeinZEOpLTXY39T8TahOqLbzeSu35tiYJPf1rDmkkmkMksjSOerMck02koSSHOrOb95nJfFW8Fh4cgvLiye+0+K+ha/tlfZ50IPKE9lJ2g+1c940+MmleJ/DR0OHwOlrcDaNOmhuV3W0wPyMgCDGDjgYyOK9H1C0t7+xnsbuMSQTxmORT3UjBryT4YfD2403x5fXOpxlrbSpMWjMOJmYZVh9FOfrit4R5kpc9uXW3c7MHmGFw1CrRrYb2kpq0ZczXLp1S3XVba+p61bR3YtovtFwDNsXzCIx97HP61s+FLqey1iPNztjl/dv+7HfofzxWVbzxXCM8LblV2jJwR8ynBHPuK2PDNra3eqxx3c3lr1UZwXbsAaxl1ucVC/PHl3PQfKuf8An6/8hil8q5/5+v8AyGKnormufSWK/lXP/P3/AOQxR5Vz/wA/X/kMVYoouFiDyrn/AJ+v/IYqnqMOpxW889jMJrlhGERkUDAbLde5BPU1p1neJLeC60ae3ubv7JFJtDS8fL8w9fXp+NOL1JktGYt1L41Yt5NrAi7nK4ZCcFSFBy2MA7T785x36mLf5SeZ9/aN3HeuOsdOkeNZrfxoXiAXYoP7vHBHBfJyB6jvViLRdRKBE8Yzl8gZUA5PcYLHv/UfTWUU9L/gznhKS1s380dXRSKNqhck4GMnrS1gdYUUUUAZ3iVrVNBvWvoZJrYREyRxn5mHoPeuLiuvAscUs8cNwZtpKLvcu6oRgqc8AgAjOOK7zVXnj024e2jSSZUJRXUsCe2QOT+Fc2+panIj48IsGwAryKp6Y6r268AE9D6VvSen/Bsctdar/K5T0y18G3WoWtlaWMrO2NoO5VACb1JBPcZx+tdVo2kWOkJKljEyCVgz7nLZIAA6n0Aqj4Xub683tqeirYzQgBZNoG/PXHoOB3rdqakne1/xKowjbmt+FgooorI6AqrZSLHp0TseAvYZq1UGnf8AHjD/ALtPoJ7mZqU93cxExQyLbj+Luw/wqt/Z94bVXAJQ4IQHn8q6Omu6qCWPQZ/CncxlRTd5M5lrO6XrC2cZxjnFMEMwkCmFy393aa6OxvbW+iMtrMsqA4JHY+lOuLu1tzie5hiOM4dwDijmZHsIWunocV8XtPtda+F2r6DqV9Bp8t/CIYCW6SFh5YP1bAz718neDbqHTfgzp/w8y8viKLWJR9mEZx8zsBk9O/Ir6g8RXcd5rNxcwsTGxAU+oAxXAP4JtYvG154rtVia6ltyIoXJRROeGk3AEjK+gznJqp4LD4qEY4i/uvmVu/Z+RxwzfFYLEqthWk1pd6/P1KF1q+leA/B2m6VBaSajdfMkcBVl3yIfnkO4fKoboQPTFS+DPiEmtaoml6jpbabdTZ8hhIXjlIGSuSBhsZ7c4pfF2oX/AMP7q28VaJBHPCsLWV59pDTsquysJMsc53Lg896zdP8AHPiL4nana6dH9htbXTZlvpLqOywVdQQi4Lc5LHjjgV6f1adSPtuZcut773/ryPMjjMHTpPDypy9q9mmuVLs1a/fqunz9Cs/OMlw8vnqGmIRJChAUADK7f4T1+bnk9K+b/ix8VvHx8VXFn4T8u10+1laMMWUNIVOCTnntX0rLLHChklkSNAQNzsFGScDk+5ryH4gXkvgPXZpI/D+lanp2qO08RubcFoZj99d2MkE/Nj3OK83EvF+zf1OClPs3bTra+l/+Cd+W1Mup175ipOnZ/C7O/S+j036b2Og+B/jPUvF/hqVtagSHUrNlWcoRtcMDhuOM8Gu9t5obm3juLeVJYZFDI6HIYHoQa5z4c6TNp+iNfX0EMGo6kwubmOGMIkXGEjCjptX9Sa6K4i86MIJpYcMrboyAeCDjp0OMH2Narmsue3Npe217a28rnLWdJ1JOgmoXdr6u19Lvvbcl7VHJNFG6o7YZgSBgnIH/AOuquuah/ZelT6i0Qkjt18yUb9uEHLEepA6DvXM+BJLr4jaLc6rpHjjS7bU443VtFktNvlIeNrSbg/PHzpwD0rSFJuLk9jNKUpcsFdnXfaIf7/6GozJCblZvtEvyoU8sE7Dkg5Ix146+5rkbTxc2q3mn6HYXljo148JN1JfbpzAyuYzGiLzI+5TznGBk9au6N4kRfEkWgz+INH10XMLS213YZjYFeWjliJJRscg98HvVexkrrqtbeQcs/Zqry+7e1+l+x0xuYe8n6GpbHUIrW8huVYMYnD4IPODRSojvIsaqS7EAAdSax0BXT0PT7XVLG5t0nhm3I4yDtNSfbLf/AJ6H/vk/4VX8P2Dabpkds0jO33mz0UnqB7VoVzOx9LBycU5blf7Zbf8APQ/98n/Cj7bbf89D/wB8n/CrFFGhWpX+2W3/AD0P/fJqhr97pb6Pepehp7dIgbhFyCEJxnt6E/hWvVcANeTqyhlMSZB5B5amrCkm1Y4W1k8CyRm4ktLm3BV4yJA5CA53AYJA5YjjoaksLvwLYX/2hklgureVvmlaRyDkgk8nPrz9a7lre3bG6CI4JIyg6mkW0tV+7bQjjHEY6Vr7Vef3nP8AV35fcSxsHRXGcMARkYNLRRWB1BRRRQBW1RJ5NPnS2nEE5U+VITgBu2fbPWubNp4uW5jEeuacFI2oGyzP03HGOeQfoCRXQa4ts+kXKXkjRwNGVd1HKZ/iH0657Yrixpnhi5d5F8S3URQbV3OqeWCuDjK9wOo9q2pbf8C5zV91/nY2p4PFawvt1bTjLHwHf5VGem4BevI9vYda6WNgwxuVnAG7aelcP/Y/h9oZZf8AhIL2X94ruquGdySFXjGSSVx71p6DLoOiJOq6wZXndC/nOC68KBnAz/EvJ9ac4prT8hU5tPXb1OnoqjY6xpl9KIrS9hmZgSoRs7gMZx64yKvVi01udKaewVUtnaPS0dEDlUztJxn8at1XsFDafErKGBTBBHBo6Ce5ykvjC8jZ0axhVxwMsTg+9alj4m024t4xdSeTMy/OuDtBzjrWdr/heKNVl09yGZtvlO33ifQ1yV0Vtblba4dIpmYoqMwDMwGSAO5ABNaqMZbHkzr4ihL3tS9ZaneafM/2KcpGXJ2dVP4VXvLiW7upLmYgySHLEVVEubloPLlGED+YV+Q5JGAfXjp6EVHeahYWbIt5e21sznCCWVULfTJ5rRR1OB1HazehYoqO5jae3KR3EkBbGJI8EjnPGQRz9O9Snr6UCKWuWceoaNeWM1uLlJ4WQxFtu/I4Ge3PftWJ8NfDEPhXw4LJWWS4kkZ7iUfxNnAH0AH866iobX/U/wDAm/8AQjVqclBx6EOCclLqR6jMIY4y9nJdRNIquEQOUHZtvUjOOnTr2qv4h0qx1a3gi1C3WdYbqOZAezqwwa0qiufuL/10T/0IUlKzVhtXWpKetV576xguEt5ry2imf7kbyqGb6AnNGpSTQ6dczW6eZOkLtGn95gpIH515dp3g74batp1vqer/ABLU6heRLNdeZabmWVgCy59jkfhWdScaceaXp0/U9bKcrnmdaVKErWV/hlL8Ipv59D1HUrOHUNPuLG5UmG4iaKQezDBr5Y1Dw7f6T4rk8NxwF73zxDER1kDH5WHsQQa+hfBOoWtr4WdrvWo7mwtbua2tNQuHEf2iFGwjksfqPwq+mk6Hqmv2fimBobm4ghaGKaJw6EHvkdSOQP8AeNdHLT5ZU6qvH5rVbbfkceEx+Ly+t7bCT5Z6q9k3Z72unZ+aszyr4n+Df+EY0TSNW0/fILSAWt46MVO4ksJARyMsSPypnwP8P2mp6neeINQhj+yojQRpKc+a7D5ic9gvH417Tq9hb6nplzp15HvguIzG6n0I6/1rgNQ8Uw+C7eDwv4c0WbUzYIEmlOVRXIyQSoOWOcn0zV+3XI5NtPbdpW9L2NMPLGYmKwFGKlFu9uWLlff4rc1ur1/A9E+0QZ/18f8A30K1PAX9m2+sQQqYliQOyDfkKxJOefcn864Xwn4o/wCEqsp4Ra3el30O0yx7gHCk8MpZeVOCOnrXpfgS5jhvJ/MRVncBUBkABHU9utc0laJnSpyhiFCorNPW66rodr9stP8An6h/77FH2y0/5+of++xVE63agkGa17/8vA7UtxrVvBbpcSND5b/cIlB3fTArn5T2/ax7l37Zaf8AP1D/AN9ij7Zaf8/UP/fYrkNP8avc6o+IoHsTIYgyyAlCDg5I756jtXVzXVxHbPMLUOFUsAJRzTcLbk0q8aibiyaC4t52dYZo5GTG4KwJXPTNZ3iG01K4sL1dNu47WeWJFikZipDBjkZwcZBxkAkZzV62/wCPq4z1yv8A6DSanaLfWbWzSNFkqwdQCQVYEdeOopJ2Zo1zRZxUug+MZtTNxZ61HbQLOmIhqMswVBERggpy28hiM4IA6c5ng0DxmpB/t9Io/sjRmIzvKfOMUi+ZvKg43sjYxxj2FaH/AAhtt9pef+1NRDSSmVgku0Mx9cAZ9vSr2jeH4dLuvPivLuYfN8k0m8DOOmenTHFbuqrb/gcsaD5rtP7zlLXwp463pFdeLWEQMQM0czl9qlt2FIxk5XqT05z3Lrw38QpJoXi8TwxhFkQjznw3yBUY/J1JBJHbPGa9EoqfrEr3svuL+qQta7+9nL6PpviaPxCb7VL6KWzYEpbxXT4gO0DpsAkBIPXGOozmuooorKUuY3hBQWhT1uWCHSLuW6SOSBYW8xH+6y45B4PX6VyDap4Z2yG40FjJEi+d5Kb48nb8oPG7k+nb6V3dFOE1EmpTcuv4XOGTWvCq/aWTRZA0rASnYoLNnjndwcn2weDzWvoOleG9Q06O8tNJjjikZsK6YOQ2M4/Ct+GKKFNkMSRrknaigDJ69KfVSqaafmTGjZ3lZ/Io2WkabZTie1s44ZAmzcufu8cfoPyq9RRWbbe5sklsFQad/wAeMP8Au1PUGnf8eMP+7R0DqTmuC8dWnlapHcGGNRICQwHORwfxwf1rvayfFqbtEmbyy+3nGM/j+HWnB2Zz4un7Sk/I85HWvIPgg0viLxl8TpfElpDdzwaW/lJcxB/JwXGFyOMYxx6V69XkPxX0HXdP8TRap4Vubq1Ou4sr1baQpvc9N2P4SOv0PrXqYSScZ09nJaPtrc8CNZYepGtKPMl0Nz4FXV5P4bvLaZ3ktrW5EdszHOAVBZAfQH+deh1meFtGtvD+gWmk2uCkCYZsffc8sx+pzWlXI+17+ffz+ZtiKsa1adWMVFSbaitld3svJbEdtMtxCJVWVASRiRCjcEjoee3HqMGpNPgmlgZ44ywVmyR9TUkCeZKqFgoPVj2HrW9pAiWwQQYKbnwR3+Y1LZNKnzvUwxa3BQt5MmB1+Wqtz9xf+uif+hCuu86LY77wVTO4jtXO63BbQhDDIzFnQ4PP8Q5zRF6lVaSirplCQWsFx9qdUSaQLEZMfMwBJC/TJJrw/wAdeCbt/iNbWWju6WOsyGTK5Cwkcy//ABQ+uK9zm/1sP+//AOympMAsCQCR0PpW9Kr7N3tf1/D7jn99awk4vunbTqtO54v4y1r/AIRXxqunro0F1aWFnCunLNGsixLgliEcFSWbhmxkAcYNXvAXjNdU8c3l82i6b4c077A0t+lqxS33Kw2ylTwrckcda0/jb4cl1DwkNYaSEahppZ/MQeWHhLfd5J5A29+SDjrXPWHh7TvDPgDTNV8UWF7fafc3a3OsQWxxKYjGwhXqOAxUkZHJrsjOU4WstdOt7/fb8P8AMuLwns1Takp3u3ePIo37W5rra3N8+h6J4a8XeEdTuzpujapE87OziNg6l2JLMV39eSTgVyfij4heK/hr4hvtN0m4szp+oTG/TzIBI6O4AZTzkfdBHsa5W11z4Zamz2PhzRtWfX7iRDpU0YdFtpN3AkDHGR7bh1r1b4heErbxZojWMhjhulkV47gJyCODnuRgkVyxpuNliYuN+nX1OrNaEMHX5MHV57JO9rb9NG/07dLvM+Hmr+IfGl/J418QzKp8j7DaJDGI1kjDFmZh3+Y8fQ129V9MsrbTdOt9Ps4xHb28YjjX0AH86sVjOSb93bocUea15O76hUM15aQzJBNdQRyv9xHkAZvoDTNSRfszXS26TXFsjyW+Rkh9pHH1zj8a+dfAc0uveEPiJqutxpd6hEYzHNMgZ4j833SeV6DpXNjMRDCYaWJmrpOKsv70lH8L3O3LsFUx+KhhabScur2PpMKq5CqF5JOBjmui8MatP5b6ZMxeJo28vPVCBnH0ryr4LahqGpeALWbUHeR45ZIY5HOS8akYJPfHI/CvQNGuY7S+EszBU2spY9sjrW8462Ip81Gtyt7Oz7dmeiCVorycGCZg20hlTIPHr+FVde1ltM0e8v0sZZWtovMCOwjD89Nx71ZvdW0+zMYnukUyfdxzx68dqTXm1D+yJ20kA3mB5WcHuM9eOma51uro9xvR8rOTk+IW5IBZ6NJczyyvGYvNKtkOqqACmdxDbsEDCqx7YqtN8TWSFZk8L6lKrwCaIKDucmTaE+7wxXc2PQe9bRu/GmI0/su1GEJdxIpJPIA+99DntTkvfGIlGdHtnVjlt0ygIMKMDByedx57V0Wp9l95yN1f5n/4CQeH/Gy6tr0Ol/2VPCJY5G+0glogyk4XO0feUM3bp05rrqp6NNqE1iJNStUtbjcwMasGG3PB4J7Yq5WFRq+isdVJS5fed/lYKKKKg1M/xLbfbPD9/a/bfsPnW7p9pzjysjG7qOn1rh73wLNcQlLXxldw20qKInaRmkIGw7SdwBA2EjAB+c13eufZf7JuPtquYNvz7DhuvUe+a5G8Xwcl20N7PdvsdvNMjMyqynGWx6n8OO1dFGUl8P5HJiIQk/e/Ow248IzQRl4PFL2UbSSSTuHckAsjrtLPwQUI5zwTVePwdrdunmt4yRPLhMSxiNhGF3h8n95ktkKMk5wSO9aWmaJ4S1K4uIrJ7lpBGUZd7r5Y5BAyOPvEEds0/W/C+lafpMtxZpIjx5OS5OdxGc+vQdav2rWl/wAEYSorlclHb+8zQn8Q2dldMJ7o3LMifLAAUU4OSPr7k9BW1Z3UF5brPbyB0YZHr+NeRx/8fE30X+tWI5JIm3RyOjeqnBrKVNGMMwknqtD1qq+nf8eMP+7XCaR4k1CxYJI5uYe6ueR9D1ra0rxdp7QwRyQzxAgAuQCB+VQ4NHZTxtKdrux1Nc/46uWh0uOJHCtJIM84OBz/ADxWtZ6hZXcbSW9zHIqn5ucY/OuJ8a36XmqiOFw8UC7QQeCx6/0H4UQWo8XVSouz3Oft5WmgSVoJICwyY5Mbl9jgkfrTLlVaSDcoO2TIyOhweamqOb/WQ/7/AP7Ka6Op4LJKjnE58vyHjTEgMm9C2U7gYIwffn6VJRSGAZSSoYEjqAeRT9Ou7iG28uKQqu9zjHuahSGJJpJkiRZJMeY4UAvjpk98VCII7i0MUwYp5hbhypyHyOQQeop6Am09CzNeraWrmaYxwuyq3U8lgB09yBVdjOYB9ojjjcTDARyw27/lOcDkjBI7GrW19vmbW25xuxxmqt95+6AxNEIxKvmhgSxGeNuOhzjr2oVgdx8x/fQLxkucDuflNa1vo1/LbS3LReTDGDuaX5ent1rGV7efVrdUaM3NpMPnKZMJZDgg47j0rt7jxx4La6Ph2/8AFGlm/YeRKgmAHmEYK56A57ZzSkpacqOjD06c787scKljDCt4QzvHcMZDFJhkVu5GeeTz1PI4xTL6xXUrI2V15b2M9s0U8RTLMSBghs8Y57enPFdhrGhNZ6bNF80rJEZAwGAzHIIH0GD+dZOiJbzRpbzR/NgMrD2HShTe5nKg4y5ZdTx34UfDyTRvEGrXurJvW3d7WzOcb1YcyDHI+UgfifSvX9GgtvNjgkGI0QKgLenABJ5PFa8Nlas0+YE/1p6DHYVILG2WRJFjClOmO/1q62IlVlzSChg1SSURl3p8EluyxRIj/wAJAxzWFPDJA+yVCprqarXllDdYL7gwGAQawTOmpRUtUc3XiHjzwhq9r47/ALM0GaW303xLIGmSM4TcvLhh3ABLD6kV7tfxpFdvHGQVBwMVTlUG4gJUEgtg46cV0U5qO6TXZ/evuep59SDvo7NdURaTY2ml6db6ZZKqQ20Soi9wPU/Xn9alu/8Aj2k/3a49tf0m98S6nDeeK4vDMNm62xeKx865umUZOWKkKiliAOSTnpWt4b8UaXfW+r6I11FrF3ZossGpwo8SzQtnloz0dSMEDg5B9qbg73vqTCrTfuqS+9dPLf8AA7zwjpMGp3MrXG8xwgHAOMk9BXZ61ZSahpctlDdSWbyAATRfeTBB4/KuW+H8ojmuJXWURSINr7DtJB6dK6PWNc0/S9PmvrlpDFCoZ9kZJwWC9O/JFcslLm0PewahGjd9dzJk8Pa48iuviEoUUhAISQvIPAJ9gOc9PUk1s6LZ31oJ/tuoPd+Y+6MEYEa4+6O5+pNczL8TvDUdqLplvvKLlSRCMqBsyxGcgYkB/A+lSf8ACyfDYaMO86CWeKFCwXkvxnG7IVe5I+matwrSVuX8C1Vw8XdS/E7KiuW8PeONK1y+is7O01APK8qKzxAJ+7xvJIY4xuX/AL6HvjqaxlCUfiR0wqRmrxdwoooqSylrjSrpFy0Not3J5Z2wMu4OfQjvXOteTqQreDUaWIqJHWIbfvBTt+XnqSO2O/Wuvoq4yt0M503J7mfoRjlsI7hdNFgxyvl+XtIAOPQHHA7Csb4kXK2+kxGSQKgcu46naqkk4HJxWz4k1iw8P6De61qcvlWdnE0srAZOB2A7k9BXzDr3x6fWNfgvbjwglvZW5aOKUuTcqj4JOSMcgA47+tLnhGSc5JJ7Xf8AmRKhWxCeHw8XOdm7JXdlu7I9Lt2WSV5FOVZUZTjqCMipqqaZdQX0QvbWQSQTxxyRv6qRkGrddMtz51PQWobT/j1j/wB2lWGNbprkBvMdFQnecYBJHHQdTzjNJaf8esf+7QHUdbGf7PH9pEaz7R5giJKbu+M84+tSUlMimilMgilSQxuUfawO1hg4PoeRx70hklRTf6yH/f8A/ZTUlMuWLSw5xnf2/wB00IGXtH0bUtWupPs0iRwRhQzMvAJz+J6CrGueGtZ06F54FfUEXGFt4gZDyB90keuevQV0fw+DCyuCVABYYIPJ69a6es5VGpHqUcFTnSTd7s8feK4RyjTYYHBBjxXS6F4PupLZXvrjyQSTt2fNgnP4V2c1laTTLNJbxtIDkMV5qxSdR20LpZfGMrzdyGG0t4bRbRIU8kLt2EZBHvXCePNJttOa3mtVZEmkG5eoU7h0/P8ASul8Q6/Dp7G1j3NckDoMhAe5pPFdlNqVgLZTGsYdJFkZuS24YGMcDnrShdNM0xMYVYShHdHj3jGTVz4V1X7NEIrxEmFqYpNxZdhww4GGxnj1FcTpa25/ZY1VsIY/7ZQkn/tnXqt3G0dzHHIMMshBHvg147ffDmd/ietnH5q+HZyb+SMMfLGD80eOmd2Mex9q61SjXjyuXLbX+vPseLhsRLBY2niuXn5fsvZ+vl3Poj4Sx6jdfBzQ11xpjdtYAlnPz7OfLJJ77NtR6j4durKOG5siZE2rnBwU46/Suk8O30V5oCqrL5kMXluo4xgYH4YrSjjWWziV87dq5AOM8dD7Vyym+ZvzPa9hCtTj6bnEaTcidZsjbJ5hJHboOR6ir1XjoMczztDOYnS4+TCjCrtHGBimXWn3VuGZlDoP41/w7UNoxVKcVqipRRRQSYetW6RzeYrDMhyU7/WsqX/Xw/8AAv5VreJtPW8QmaBZoNq71PTIOR+uKyZebiL/AIF/KtY7Hn1laT0PCvjdpL6P4ibWbMiSz1ByJdrcRXAA3KcdMjBx9a7f4HaDNp/h99avVIutSClFP8EI+7+ZJP5V1nifQ9N1nRprC+tkaGSRZW2gKS4I+bPrxjPpXaeD9Es9QEnnNtjgwqwpxxjj8KuTpKPOo+89G9dvTYqnKvWUcPdcq1Ssk79bytzP0bZ13hqMxaHaxl43wnVDkdTS+JJp4NFuJrazW8lUApCyFgx3DsOTjr+FP0fTYdLt2hgkldSc/O2efb0o1yO8l0qePT7hba5IGyVui8jJ6HtmuRfEe9FNU7Pscu+pFXRl8FyCUov2hjZnkDcdowvPrzx83rxTbfVLeeRpovAzlijK7/Z1BG1cbCdvJ4xgZGPyq0lr41Chft9hIfM3sSTx84Yr06bcgfgTmr+kxeJl1LzNSmtWtmGCkR5UgH1HTJ+vA963bik9vvZzpSbW/wByLegLHNYx3baXFYTkuDGI9rKM49AeQq/pWnRRXO3dnXFWVgooopFBRRRQBxHxstItY+H+peHixE+oQlYecbWUhgT7ZA/Ovi2O51q+W38LvbhrlJxbom359wO3B/Hr9K+2/iHp9zJDDqNqYT5bKkwlkI/dk8lQActzXlNt4M02Hx9N4sUDzpIdoixwsp4aT6lePzNW8HhcTFfWFe2q166aPydl9xwU82x2VY/6zg2ozs43avo+q810NLwrpjaPo1rphGVtreOIPuzuIHJ/OtWiiuiTcndnipWVjO8R6tZ6Npcl5d39pZD7qSXOdhb0wOT34FQeFvEGi69ZeZpGoRXQj4dV4ZOe6nkVxHxXk0iHxCkniSJJbRrDGniYOYhNv/eZ299u2q/g2bwjceLdG/4QuBYrlRIdSMSyBPJ8s5B3cH59uK86eYuGMjhPYyd/tW93a/3dL99D2KeVKeWSx/Ps7Wtpul8V9HrdK23XXT1egBRnaoGTk4HU+tFaHhexj1nVJbVZl22u03IU/Mm4ZUexIrv6HlQi5yUVux+i6Ld6rvaBo0RCAzOe/wBK1IfBzx6rZzXl8ktsCwe3SPG9iPlO7ORjB4759q7G1t4LWEQ28SxoB0UUy8YLJbszAASHJP8AutWXtHfQ9ingacUubVkdjBDbXEsMEaxxrGmFUcdWrnfGn/Cb/bj/AMI0sZgNqwQloxtlw3Lbxk/wYAwPvZ7V0iTRLfyBpEBdE2ZYfN97p61i+I7b7RrC+V4iOnXX2Zo0jwCArZJbqOflGPTaetOD943qL3LL8NDnbiP4rZm+yzWeGdfK84RZVNjBs4HXcVbv0x7VI/8AwtRiSosEHmKwBaMny9u1l6cNkbx1HOK05NLm85/+KxaO52KsjKwBZdzEZBYgE5xwB0rXtkl0/Sp4TqgvbkhmiaZwDnb069Mgn2z7Vs6iXRfccyot7yl95y0/h/X7jULabU7hppJJ3WR4o0VfLDEITgHBKAMfdiPQV28tm0iqrXk2AytjanYg4+77V5/d+I7zUXguo5gsSYaNY2O0+5PevRbSXzrWKYqVLoGwRjGRWM3LqPCOnKUuS5k+KNHh1NLZeI5kc+W//ATwfavOWt7y0ukt9Q2G6RGEhRCqk5HIBJ4/GvWrn/XW3/XQ/wDoJqC6tLe51KM3NvDMBC23egJHK+tEZ2Vh4nBqq+ZaM82tby4sWaa2kKPtIPoRjoR3rptB8TXt5c2tvILOGPaN7MSMjHbnrVPxB4buo5LiWziBhKu+3P3Bjpnv34rnYf8AUx/7o/lV2UkecpVcPKz2PV7P79x/11/9lFWDyMHkV5r4ev8AWLNLi5tfNmto5sOrZZRwPy/Cu00DXINUUx7fJuF5aInPHqKylFo9ShioVLLZmfqkccN68ca7VGOM1Vq7rSsNQct0OMcYrnNcuWV0hjdlIGWIOKpanLWkoNss399bxwyxhw0mCu0VzhVnuoFRSzHcAAOpxXOeJ9W1COR9DspLBNTube5njlluTCkMCKSGLE58z6ccE9BT/hr4m8QQeJ9Is9ejg/4mIMVteWkLiLzNu4KxcbXBAJDITnHuK644afs3NHnOr7WaT22O0Hh/UbqxlljWIBX2ENIOCCM9K7Lwlpc2m2couUjEzyZyvJ29ufzqfWN0emCMWaTCVlWVUwFGSMnB6itMYAA6elccpNo9mhhYU53W4VU1iwi1PT5LGZmWOQruK9cAg4/SrdZ/iLU00bRbnUpIXmWBQSinGckDk9hzknsMmoje6sdcrcrvsZdv4V+zSMbfVr1UMgdULlggDAgDn0AX3AFdJXGXHji4i1KOxTw/cXLNKkZkt51dCGj8zepxyoXucVnWvxQgnsTP/Yd1HN5ZkELyqpKhXJPOMAbAOn8a9cjO7pVZbr8jmjXoQdk/zPRKKo2WpLdWkNxHbzlJY0kUhDghlB4zg9/QVJJeLHG0jW9xtUEn5OwrBxadjpU01dFqikRtyK2CMjOCORS0igqCK9tZbqS1jmUzx/eTuKmfdt+TGcjr6d6R/LTMjbV4wWPHFAnc5f4g3S/Z4bNeW3eY/sOg/wA+1cZXrKvDMGUFX4G4deD0qqdH0soV+wQYJz9wZzWkZ2Vjz8Rg5VZ8ykeYEgDLEAZxyaKs+ItNgt9RnsZI1mijkVkEqA9MMp57g4wfaq9bdDyZRcW0zmviT4bTxR4VuLBVH2qP97ase0gHA+hGR+NY/wAFfCreHvDRu7yEx6jf4eRWGGjQfdT29T9fau8orVV5Km6fQxdKLqc/UK634fXYVp7MxuSxDhguQOOhPasOx0e+uJ4Fa2njilYDzDGcAetej2lvDawLDBGqIoAAArmnJWsergaE+fn2sNuLnyrmCAQSyGUn5lHyqB3JrI8X6VJqUdsIrh1cSYVCfkJweSP61ulVZlZlBZfukjpUN1/rbb/rr/7K1ZxdmepUgpxcZbMoafpsaKLa7/0l4kjO9+SGy3Q9qy/FUuhrqoTVYbpspHl0c7QcvsO0HJIIbnBxmuji/wCP+f8A3E/9mrJ1i4v7fVTJDo0d5brAv7wJ+83EsSAecgbRxjqwq4P3iJxShZf5nOyTeA4rWOVYJHQBSqlHGQXPz89QDnn0q5pWneD9U81bSOdyke75zIpVcg/Lu9yDx6+9JPqeryJGYPB4jZkYqZE3bGAyucDI+bP5545q0uo6jKjW8fhpoYiRCzMpUsSjcgBfuhgBnOOa2d7b/ic65b7L/wABZxltDHEY4LcNsDYTJycZr11RgAda880ltU08SifwtNO8jrsIQkKRuOR6D7nHXrXb6PdXN5Zia7sms5c4MbNnj1zgVlVT3JwMPZ3T3ZLc/wCutv8Arof/AEFqG/5CCf8AXJv5rRc/662/66H/ANBND5/tCPj/AJZN/MVkd4+7VWtZVYAqUYEHuMVx3iTQba10qO9sY2XGDIucgKR2/H+ddjcf6l1wTlT0Ge1YHiK8urPw632mG1kDhIiqyMp+YgZGR+NVC/QwxUISg+bsQeANQszavp6FluBIzEFeG4GcGttNKtk1htUXcJWTaR2+v14rivDdxpmkrHqF0bqS6lmlCRQqDhEQF2PsAQevcYBrSj+JXhh7AX3m3S25iMhcwnAIDkJ/vERvjHBx15q3Tk23FGGHqw9nFVGr9Do9Zt554V8pvlDZdCByMdj7frXm1/aXsGpzSXTSrlBmLaNgOSd4OM8jjrjiuqm+Inh6G0nvJ/tcdvEu4SNDxINiP8uDzxIn50/WbY61NPJDLKqLDG8LtxE6nkkH0wc/hTUZQ+JEYqMKyvB3Z4V8VLW70dYvFtur3/2dZILqJwgIgkPGDtOApOOmSG5NV/gJ/wAVl47s9SGnW+nWejFphyn76YrtQAhFPy5LEfSvTbiz068t5rK+kZ7aaNkk2x7gVIwRgkVkeFvDsfhjw5b6bokU2qQxh5mEaASSyNg9CRzjA69q9COL/cOn1/Q8aNKSqqW8d7ef5nsl7IrpJGYXzGFKyFflbJ7Gq+oWlrdarbyf2hNDcJkoiPwQOvH86zdPuprfQV3KktqoXBRsumW53D0BB9/yrcna1byb4K05TIiMeW+9x0FeXsfRqSqR18i5VXVZLqKxeSziMsoZfkABJXcN2Mkc4zS2c8s0kokjRFU/LhiT+PGAfarNTsze/MtDmpNS8UxrMyaDHIi7hEolAc9duRnAHSmy6p4oZHVfD6Bjwp80EdT6n6V09FXzr+Uj2b/mf4f5EdsZDbRGYYl2DeP9rHNVtbu7Wz02aS7uoLZCjKGlkCDOOmTV2vHLizOveKPEGpaj4fsvEd9Z6o2n21pqEyiCxt1jRlcI2RmTczbsZ6Y6VDlGEZVJ3suyu/uQ3zNxpwtd93ZbdWewwuskSvGyurAEMpyCPY06vOPhvb/2H451Xw7p+xNKOnW9+1pExaKxuHd1ZI89FYKGx7ZAGa9Hpyja1uuoU5uS13Wn3BSMqsMMoI9CKWqzLdbwYmUIXBbzOoXuAPwHX1NSW2WHBKFVYoccEdqbBnyl3OXOPvEAbvfiq8iXF3bRpIiwBj++TduO3P3ePWrSgKoVQAAMADtQJO7MHxB4cXU7xLqOfyXOFkyM5A7j3qxbeG9IgZW+y+YwGPnYsD746Vr1k+J/7c8i0XQvJErXSCdpMYWHBLHnv0HfrVJt6XMnRppufLdjLnwxpEzFhA0RI/5ZtgflVe18J2MF3DP50riM5KNjDHtXNx3XxTa0hjk0yx87ypBJIShAkPMZA3chcYPT7wxnGamS8+I7Qo0+npDP58QaOIRNGISx3ncWzvHpjGMHr029lL+Zfec3NRbv7N/cd/RVf/TtzcW+3cdvJzjtn3o/030t/wAzWFjvuWKguv8AXW3/AF1/9lak/wBN9Lf8zTHjvHlhZvICo+44znGCP60JCbJIv+P+f/cT/wBmrL1y116a8Muk6nBAoRf3Uq7gT8+T+q4+lakX/H9P/uJ/7NXP+JV0p9ZSG71e4tJpFh/cx5XeA77fmAzjJOeewJq4fERUdo/8GxFJY+MmkZk1exVCCoOCRgnIIGOD75PtT7Kw8Zwxwwvq1kUQ/OzIXdhkdyB2z/ie2Sum6HHbs0ni2SQLuKhJ1yM/MuO+dvH9OlbuhappGnaTBaza5azuqs7P5g6MxI+gGcc1rK6Wi/A542cvedv+3jR8OnVG00HVwoud7cDH3c8dOK0ajtbiG6gWe3lSWJ/uuhyD+NSVzyd2dcVZLW5XvATLb7W2nzDz/wABNcNrr+I7XUvOuJp0iG8q6N8o5Hp26cGu4vN3n2u0A/vTnJ7bWpZFVr5VZQymJsgjg8rVRdjCvR9qrJtHz34613xzefDW58djxBqNjBI/+gRWUqRRxIJxGPMAXc7sMnqAOBitv4D6s3j7whNca5JLJqdhfxwzTKcCZDtKkjseucelcT+0M3iLwbHc+CrGGO48L67MLqwUxkvbS+YGkhQg9C5yAQeH4r2b4NeC/wDhB/h5Y6dOo/tG4mS5viDn96xX5f8AgIAH4GumrCcffuuR7ff/AJaPzHTqYKrhI0HB+3jJ8zd7cvLtvrd6rsr9zovFjWcQso59Ktr5PMZ9skBfYFXkrhThscD1z9awo9U0OWUvH4JLzQxqxH2SMOgY5AORx83P613lNVEVmZVUFjliB1+tYRqJK1hzpOTun+Bz/h230zVNP3z+G7a0aGUgRvbLgHA5HHoFH/AR6VsNp9oRCoiCRxRmJYl4TYRjbtHGKtUVEpXZcaaSs9TzPxhbWukaqsEfmLHMVWMFC3zHPGR246nirvgaKKa4smilkglhjJlQHIlHGDj8SK7me3glJkkiRn2FNxGTtPUVk6bYra3OmSJt2pZGIsBhm+7jOOtaKd42OL6pyVedbEuuLFDGMBfnG1kOfmG4HOfbmnWP25ZpPmh8ssOAmwAkksR3b6+oq5flTaPgg8jp9amMURk8wxoX4+bHPHT+tZ30Oz2fvXRUKkyLcQtIjDPmIVwzrn+7/I0sepW8morYqGMxQyHj7g9/epb1pI7Sd4dzy7TsA5O7HA/OnQ28SzG68oCd0VXY9cDtSHZ3siaiiikaBXg37T9hrOhTWvjfwjqd3p+oOFtNQS1cgzR5/duw6HBOOR3HpXvNcrr3g/8AtS7klGpSwrJIrN8gdgAwJUFsjBAI6cZrfD1fZVFJ7HHj6UqtFwgtfy8zmvgPo0+neHh/adzLNqs7/a9QlkctJPMw43MeoQYUD1ya9PqGytYbO2S3t02xp0Gc1NWdSbnJyZrhqPsaagFFFFQbhRRRQAVk+KImms4I01ZdMb7QhWQnG9hkqnUdSBkdwCK1qwvGcWnS2NuNSjuZI1n3qICAwKo5JOewUN059KqHxIip8DM270/xIlxEi+JVSF8AyMqg7icbAMcknoe3Tmr8enawsOP7cWaRZEdXkX/ZIbgYGCSCB7flzwtvA8ke5ru4UgjJyST3A4HHrxg8E+tMmg8F2eoy2M15fQuCI3y/yEBVIAwOh3cY7qfSuizen6HHzJa/+3GxHY6tHdrHJ4tQS70zEAuSOWxznkqp7dAaadC1drqaW38VSLHJK42LzsUsWKgknkEn3wAOKozweCbzbJNcXIdYUhGfMDYC4UdOTg8euT61Fc23ghm+zpfSRNMh2yL0GTgAcc/MT0/ukZ6inr/SDTy/8CZqXGm+IYxbRxeJkyxAbfjJGGPHrwAfU4PrVq10bXk1SK6m8QNJGrfvIxEBvUHOPb6D8+KY3gfRGTa/2lud3+sxz34Ax+HT0HJrpUUIiovAUAD6VnKp2/I2hSb+JW+bIYv+P+f/AHE/9mrmvFt7pcGsJDf6C16zRKfPVc7VLEEfh19810sX/H/P/uJ/7NWRr0viePUl/si3gltNilt7AHcGOQMnuMfSoh8RdX4P+BcxU1DwqqpDFobmFm8pHMYCEdeuemdvJwOa1tBstF1S1a9/sVLeUufMR153YBz75BHNQyX3jH7O3l6RbhzkJvkUsOOCwDY/AHtWpodxrc8k/wDa1lb2qD/VCN9xbk9fTjH51pJ6aP8AEyppc1mvwNC2t4baEQ28axxgkhV6ZJyf1NSUUVznWlYguf8AXW3/AF0P/oJpM51BevEbDke60tz/AK62/wCuh/8AQWob/kIJ/wBcm/mtMkw/F/hnT9e1XQL2+aUtpd99ogjBBjZ9pwWHfGOPSt66h+0Q+X5jxHcGDJjIIOe4I7Uy7/1tt/11/wDZWqxTcnZeQowinJ23OT8b6La6n9iguteaykEjtEXRWJGwqwUcDo2SSCR1GOtY1x4Mt7qWWSbxZ/pcyqqyW6BXBzGv985GEwB/D5jcnNdR4q/sYyQDVrfzSsMrxtuKkAbQwGCDkg/lmuZlvvBsF4ZLa2m8zz4rjzkYnc2ScfMTjGOR+FdFKUrK1/uRx14U+Z81vvYTfDCNnZoteurcefLIgjjx8rurbG+b5sbQAeOgro/B3hyTw+b4vqs9/wDbJFlYSqBsYDb8vttCDH+z701fGmgsCftEm3ds3eWcE7sYB7+vHbmuiqJ1KvLyy2NaVGhzc0N15iN90/SqVr1sv+uJ/ktXW+6fpVK162X/AFwP/stYo6JGNfeHJkinkt9SvjIwYhI8cgnOBk4/lUFtoeoJLumu79kVwUVCM9eCctj+dddRVc7MHhad7nAxeO9H0i/1LSWt9Rkks7go8sjKfNfYzDBJ77MAeuKnn+JehxIGMcx/0U3G0Mm4th8RgZ5Y7D7DI5q7qV/q1vPdrD4e+0sZh5RWHjjOHLZ+Y9D0GOlMi1LVVRJT4QBYEn5CAxxgkjK8Z7A4zj1rZRg1t+JlepF2Uvw8zOb4p6Gs8kf2O9KLAsyyALh8w+btHPXov1NdlomowavpFpqdtuENzEsqhuq5HQ+46H6VW0WWa8EpvdHWzaN8LnDbvXHA9Bz05FaiqqjCqAPQCs6jhslZ+tzeiqm8pXXpYWiiisjcKKKKACiiigAooooAKx/FcrRWcBXT4r4mb7kkJkCkIxBAAOCSAue26tis7xAmpvax/wBlsokD5dS4XcNpwM4OPm259gaqO6IqfCzm21COEPNbeDLhnLr5ha3y2SRuAyOgAPTjIFSXOtwqjXM/hCcKJFXe8K5Y5IB6cfjjrV1V8abnJk0ogEFRsbBHcE5/p2qrJD453s6TWAG7dtfoBtxjA79+uM45rdW8vvOV8y7/AHIs6YdP1qaa2n8Mtbwqu4STwBA5J5AGM9h+VbS6bpqtuXT7QNkHIhXPHTt7CsTV4/Fwn+02M1o8SRDEKjBdxk559eFxmrGlf8JV9vT+0vsBtcncIgQwG04Oc9c4yMfjUSWl0/xNIuzs4t+djeooorE6SCL/AI/5/wDcT/2amXeo6faTJBdXtvBK6lkSSQKzAEAkA9ssB+Ip8X/H/P8A7if+zVx/jWz8LXXiKJtYW9F9HbpslilKrFGXIz1x94gngngelaQipSszKpNwhdfidFJ4k8Px/f1rT1+dU5uF+833R16nHSn22vaHdLG1vrFhKsjrGhS4U7nbO1Rz1O1sD2NchZQ+A7Y/ub6ciQQuBl8HygSrcDk5zknJzx7VUsNE+H8ZVIftsS21xF9nHmSZMoBKFQOSQSw575rX2UPP7jn9vU0ty/eeiteWyyPG0oDocMMHjjNH2y2/56j8jS2NzHeWcN3Du8uZBIm5cHBGRkdqmrn2OtXeqKUtzBJPbBZAT5nof7pqZv8AkIJ/1yb+a1PUDf8AIQT/AK5N/NaAC7/1tt/11/8AZWqeoLv/AFtt/wBdf/ZWqehjW7MbxQ18qQC10uLUUJbejjlSPmHPuAR9SvvWR9v1qRGjufCcTxsCzEvgbeuOnPTvjkjiusnuLe3AM88UQOcF3C5wMnr6AE1HJf2MaO8l5boqZ3lpQAuMZz6dR+Yq4ystjKcLu/Nb7jO8N3VxqNu8l5pK2aAqYs/8tARndjHH61s1FbXFvcoXt54plBwTG4YDjPb2IP41LUyd3saQVlvcRvun6VStfvWX/XA/+y1db7p+lZ0c8MBsPOlSPdCwXccZOFNCCRpUVB9stP8An5i/77FIb2zUFjdQgAZJ3jgUrMfMu5halpfiSae7Wz1WOC2nJ2kuTImRjj5cAegHQ85PStHw/b6xbRyx6rdQXAG0QmMHIAGDnIHJ61m3Hjrw3BeXlo93KZrOTZMqW7tt+UsW4H3Qqkk9gKjh+IXhKV2RNUyVmSE5icAO0jRgdPVSfpg9CK25ajVuX8Dm9pRjK/P+J1VFcoPiJ4SNrPcjUm8q3UtKTA4K4dUxjHXLrx75rqlYMoZSCCMgjvWUoSjujeFSE/hdxaKKKksKKKKACiiigAooooAKx/FVhbaja20FzfSWeJt6OhwSQjZGf93d+VbFYXjS6sbTT4JL+C4lRptqmFiGRijDPuMZGDkc8iqhfmViKluV3MqHQrONo4E8VT+Yv7pALjDAHbtUAN/s9Mc1ZXwtfM0nneIb0oW+VVLfdwODluxzj2POay9O1DwXGkUiWMyvAsYZiGYRH5ccg4znGcdSDWmnjnTGulj+z3YjbaFfyjuJPQbetdElUvockHRt7zX3s2fD+mNpNibVr2e8+csHmOSBgAD2HHatGiiuZtt3Z2xioqyCiiikMgi/4/5/9xP/AGai5s7S5/4+LWCb/rpGG/n9T+dEX/H/AD/7if8As1YHiSx8SXGrJPpWpCC3jWNhB5gUOw8zcG+UnBJi/I/jaV3vYzk7R2ua8GjaVDPJNHp9uryY3HYD0GAAO3BPSpv7PsPNSX7FbeYhyreUuVPqDjiuP03TPiAIobbUNYhJR4d9zC65kQOwk+UpwWRlIPYrXZyQytMXW6kRdoGwKuAfXkZ//VVTTT+K5FOSkvhsSRRxxRrHEioijCqowAPYU6oPJm/5/Jf++U/wo8mb/n8l/wC+V/wrM2v5E9QN/wAhBP8Ark381o8mb/n8l/75X/Ckjt3W5WZrmR8KV2lVA5x6DPagTv2H3EEdwFEm8bGDAq5U5+opv2WP+/P/AN/n/wAanooux2RyHjvw74e1lbO01qe9UB3kj2Sk4BCoxYtnC4IB6D5j61kWvhbwitxLHD4gvGe9WRZkeRG83zRsY8pwTtUcYxtFd7e2Fne+X9rtYp/LO5N65wf8gflVeLQtHhlWWPTbdXUhgwTnI6GtoVmo2uzmqYdSlzWRV8M+GrHw/PfS2U1y5vpBLMJXBG8Z5AAGOCB9FFbdFFZSk5O7OiEIwXLFaCN90/SorD/jyg/65r/KpW+6fpUVh/x5Qf8AXNf5Uug+pNRRRSGcJe3Xh1tU1GPUvC6M0c4xKsIczsM8ngc4J49M9qikk8KxyMtx4OjMjyME8u1RxIMEbgenbH4jtW9eS+Jobt5La2Fwglb92WjCGPHylTkNn1z+FV5rnxk0Vvc2tnbuGj/eQOwVt2Tg84xxgEe/XrXVF7a/icMo76f+SlHT08LX2oW9qvhGOM3OdzTWyAAAEDI5z/q1GDz09K7aGOOGFIYlCRooVVHQAdBXMwah4xki3/2LaqcsNrSAdDj+907g9+mAOa2dGm1SYXH9pWqW+2XEOGBLpgckAnBznjNZ1L9/xubUbLp+Fi/RRRWJ0BRRRQAUUUUAFFFFABWX4km1a3s0k0e1jupg53xv3XYx45HOdv8AnmtSs/XLG6v4rdLa9ktDHN5jsjEFgFYBePcg/hVR31JnfldjG/tTxKwLJ4bRQJAPmkG5hu647ce/WnPqHiR9OEkOgwpcLKgMRbKshUkkE4wQcdqlsNO8TR3FvNeazDMFc+bGqYVk44HHXrz9K6KtJSS6L8TGEZS3bX3HK2+reLfKQzaBDuCkOBLySMc+gB5wOfrR/bniSSOdYfDp3o2xSZMc7c559c/h3rqqKnnX8pXspfzP8DP0G51G6tHfUrIWkqyFQofduA/i9s/jWhRRUN3ZrFWVrkEX/H/P/uJ/7NXM+JrHTLnxGrza5Lp92LQDahK/uw553dsnI6g100X/AB/z/wC4n/s1c14rm0eLWA+paVJPsijDXCuw2BmYADHfIPPHX0rSnfm0Ma1uTUojT4JZjInjGSG2wgUm5/eM3vuPGcHH1Na2iaXbpqEdxaeIbi7RAX8kz+YCDkep4/8AiR05rCll8GTBY49Nv41j2viKNgGUEfL1+6SOQMZ2/Stzw1P4ek1eX+ybOWO5kg3vIVbaU3Yx1wDnnHB9a1lfl6/cc8OXm6fezpaKKK5TvCiiigAooooAKKKKACiiigBG+6fpUVh/x5Qf9c1/lUx6GqVldRizhDJOCEAIMDjB/KmthN6l2ioPtUX92b/vy/8AhSNeQqpYrPgDPEDn+lFmHMjGu9D1Rr25mstbNpHO+4oIixBwO5b2/Dtio30LXjIGTxROi72bb5Qbg4wvJ6D3596p6x8RND0u+ms5obt5IrgW52KnLdyAWBwPUge2aig+JWizMFSy1DLJuTcqDdmXylGS2BlvXAxySK6FGrZNL8DklUw/M05a+rOp0a1u7O1aK9vmvZDIzByu3Ck8L1PSrtZPhnXrfXoruS3t54fstw9u4l28upwcbScjPetasJpp6nTTcXH3dgoooqSwooooAKKKKACiiigAqpqeo2unCA3TMvny+Um1ScttLfyU1brE8YtCtjb+fpkGoL54KxzIWCsFZgRgH5sjA92qoq7sTN2i2Ztz8Q/DdvHveW6I8lphi3Y5RUR2P4CRP++hUF58TfClpJNFNcXIlh/1iC3Ylfufh/GPyb0rOSfThK0Fx8P4habSIglqpbkEsCCAB3471M9xoMt1JazeB1kJcIoFmpyQf4iRgc57/wA66fZ0+z+9HB7aq9pL7ma3/Ce+Hd7r59wNqu6t5DYkVd+5l9QDG4+opdF8d+H9XvIrSxmmaWSVo/miKhSOmSfXBxjng+lU9Kn8Oanqpso/Caozy+ZJI9qgVXUZUt6NyeOvPvXRR6BocdzFcx6PYJPC26ORYFDIcYyDjjgCokqcd0zaEq09VJfcy0t7bMMq7Y/3G/wpftlv/fP/AHwf8KnorDQ6tSpayxyX8+zcf3adVIHVvWsrxBdeJIdQVNKsIbi1MalmYjIbJ3DkjqMfSugrntds76fVi+n64lpdeQqxW7PkY3Hc5TvxgDjtVwtzGdS/L/kM0vUPEkl1FDeaGiRjaJZjIATnGcAE9M5/CujCgHIABrl7fSfFEcjsfEMXzPuOYww7AjBHHqPQ8c9a3NFhv4LAR6lcpc3G5iXRcDBPA/AcU6iW6sTSctmn87F2iiisjcKKKKACiiigAooooAKKKKACiiigAooooA5HVLnUF1i58nwrBOrSKiXDxcyqBhtxAJ9QM449aiW6zHI48B7Vw6kGFdzA8kYC85NXr2PxWlzcmzvdOMHmFo/OJyi5HB49iKGtfGO3H9o6eTgYOwjn16evGPSuhNWW33s42nd7/cjesrW1tkP2W1htxJhmEcYTJ98d6nrM0RNbWW4/taW1kj+UQGHOeM7i3A68cfWtOsJbnVB3W1gooopFBRRRQAUUUUAFFFFABRRRQAUUUUANSNI92xFXcdzYGMn1p1FFABRRRQAVynimPw9Pq5tdSmuoLmSCP97GThV3tgA4OCTkZx+NdXXOeItRa11M282gm9tHgUvKI92W3NhTx0HJ/GtKd+bQyrW5dTKstJ8I6iTb2N/ch5h5e6Nypcbc9SvORz+B9K7dF2oFGSAMc1yWnanaR3VuYfCF1au8ixxuIEXYCOST/Dxjj6iuuqqt9CKCjra3yCiiisToCiiigAooooAKKKKACiiigAooooAKKKKAOJvtN0O4vb7b4hnti1yxuUDADzNv3ckdAD93kc570R6Zo6qFHiy5edwwVvtAJIYA4C9MYbjjvRrU+iw6neR6poDGIFt88DMxkOEb5lGOu4evI9s1EdR8H25kdtJmSQsrEOhLM3y47npuBrrV7Lf8Dz5cvM9vxOg0Lw//AGTdiddSu518pk8uQjBJbcWPq2e/vW3XMReNLGSBWFnebyoLDZ8qnjgnr1OOme+ADWn4c1mLWrQ3EUMkW0LuVxggkZIrGcZ7yOmnOkvdgzUooorI3CiiigAooooAKKKKACiiigAooooAKKKKACiiigArm7rUr1PH0OmrORaNYNKY9o++GxnOM0UVpSV2/R/kY1m1FW7r8zT0u5nmup0kfcquwAwOB8v+NaNFFTLcuD0CiiipLCiiigAooooAKKKKACiiigAooooAKKKKAOeTUr0zakpm4huUSP5R8qnqOlbJkf8AtIQ7vk8ktjHfIoorWSX9ehhBvX+urLFFFFZG4UUUUAFFFFAH/9k=" id="106" name="Google Shape;106;p3"/>
          <p:cNvSpPr/>
          <p:nvPr/>
        </p:nvSpPr>
        <p:spPr>
          <a:xfrm>
            <a:off x="212725" y="-144463"/>
            <a:ext cx="4442402" cy="4158281"/>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pic>
        <p:nvPicPr>
          <p:cNvPr id="107" name="Google Shape;107;p3"/>
          <p:cNvPicPr preferRelativeResize="0"/>
          <p:nvPr/>
        </p:nvPicPr>
        <p:blipFill rotWithShape="1">
          <a:blip r:embed="rId4">
            <a:alphaModFix/>
          </a:blip>
          <a:srcRect b="0" l="0" r="0" t="0"/>
          <a:stretch/>
        </p:blipFill>
        <p:spPr>
          <a:xfrm>
            <a:off x="335908" y="1380608"/>
            <a:ext cx="6482903" cy="3676762"/>
          </a:xfrm>
          <a:prstGeom prst="rect">
            <a:avLst/>
          </a:prstGeom>
          <a:noFill/>
          <a:ln>
            <a:noFill/>
          </a:ln>
        </p:spPr>
      </p:pic>
      <p:sp>
        <p:nvSpPr>
          <p:cNvPr id="108" name="Google Shape;108;p3"/>
          <p:cNvSpPr txBox="1"/>
          <p:nvPr/>
        </p:nvSpPr>
        <p:spPr>
          <a:xfrm>
            <a:off x="335907" y="5429991"/>
            <a:ext cx="5524961"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chemeClr val="dk1"/>
                </a:solidFill>
                <a:latin typeface="Calibri"/>
                <a:ea typeface="Calibri"/>
                <a:cs typeface="Calibri"/>
                <a:sym typeface="Calibri"/>
              </a:rPr>
              <a:t>Available at: https://eumayors.eu/about/covenant-initiative/objectives-and-scope.html</a:t>
            </a:r>
            <a:endParaRPr sz="1100">
              <a:solidFill>
                <a:schemeClr val="dk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4">
                                            <p:txEl>
                                              <p:pRg end="0" st="0"/>
                                            </p:txEl>
                                          </p:spTgt>
                                        </p:tgtEl>
                                        <p:attrNameLst>
                                          <p:attrName>style.visibility</p:attrName>
                                        </p:attrNameLst>
                                      </p:cBhvr>
                                      <p:to>
                                        <p:strVal val="visible"/>
                                      </p:to>
                                    </p:set>
                                    <p:animEffect filter="fade" transition="in">
                                      <p:cBhvr>
                                        <p:cTn dur="500"/>
                                        <p:tgtEl>
                                          <p:spTgt spid="104">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12" name="Shape 112"/>
        <p:cNvGrpSpPr/>
        <p:nvPr/>
      </p:nvGrpSpPr>
      <p:grpSpPr>
        <a:xfrm>
          <a:off x="0" y="0"/>
          <a:ext cx="0" cy="0"/>
          <a:chOff x="0" y="0"/>
          <a:chExt cx="0" cy="0"/>
        </a:xfrm>
      </p:grpSpPr>
      <p:sp>
        <p:nvSpPr>
          <p:cNvPr id="113" name="Google Shape;113;p4"/>
          <p:cNvSpPr txBox="1"/>
          <p:nvPr>
            <p:ph idx="1" type="subTitle"/>
          </p:nvPr>
        </p:nvSpPr>
        <p:spPr>
          <a:xfrm>
            <a:off x="431006" y="1383678"/>
            <a:ext cx="11329987" cy="579736"/>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lt1"/>
              </a:buClr>
              <a:buSzPts val="2200"/>
              <a:buFont typeface="Arial"/>
              <a:buNone/>
            </a:pPr>
            <a:r>
              <a:t/>
            </a:r>
            <a:endParaRPr b="0" i="0" sz="2200" u="none" cap="none" strike="noStrike">
              <a:solidFill>
                <a:schemeClr val="dk1"/>
              </a:solidFill>
              <a:latin typeface="Arial"/>
              <a:ea typeface="Arial"/>
              <a:cs typeface="Arial"/>
              <a:sym typeface="Arial"/>
            </a:endParaRPr>
          </a:p>
        </p:txBody>
      </p:sp>
      <p:sp>
        <p:nvSpPr>
          <p:cNvPr id="114" name="Google Shape;114;p4"/>
          <p:cNvSpPr txBox="1"/>
          <p:nvPr>
            <p:ph type="ctrTitle"/>
          </p:nvPr>
        </p:nvSpPr>
        <p:spPr>
          <a:xfrm>
            <a:off x="335908" y="140843"/>
            <a:ext cx="9440389" cy="954459"/>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4500"/>
              <a:buFont typeface="Arial"/>
              <a:buNone/>
            </a:pPr>
            <a:r>
              <a:rPr lang="en-US" sz="4500">
                <a:latin typeface="Arial"/>
                <a:ea typeface="Arial"/>
                <a:cs typeface="Arial"/>
                <a:sym typeface="Arial"/>
              </a:rPr>
              <a:t>The Interactive Funding Guide  </a:t>
            </a:r>
            <a:endParaRPr sz="4500">
              <a:latin typeface="Arial"/>
              <a:ea typeface="Arial"/>
              <a:cs typeface="Arial"/>
              <a:sym typeface="Arial"/>
            </a:endParaRPr>
          </a:p>
        </p:txBody>
      </p:sp>
      <p:sp>
        <p:nvSpPr>
          <p:cNvPr descr="data:image/jpg;base64,%20/9j/4AAQSkZJRgABAQEAYABgAAD/2wBDAAUDBAQEAwUEBAQFBQUGBwwIBwcHBw8LCwkMEQ8SEhEPERETFhwXExQaFRERGCEYGh0dHx8fExciJCIeJBweHx7/2wBDAQUFBQcGBw4ICA4eFBEUHh4eHh4eHh4eHh4eHh4eHh4eHh4eHh4eHh4eHh4eHh4eHh4eHh4eHh4eHh4eHh4eHh7/wAARCAGjASo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33+2NV/6CFx/32aP7Y1X/AKCFx/32aoUV02R817Sfdl/+2NV/6CFx/wB9mq8XiW5lkaKLWzJIrbWVbgEhueMZ68H8qhFchZ+HdVs9skT2byw30lzEHmba6v5gIPyfKQJP9rJFXCEWncidaorWbO2l8SXUMKTS60Y4nICO04CsT0wc80xvFUiyiFtfVZD0Q3Iyfwz7GuXg0G7sxo7Q/Y7trG1Ns8dxlVOdpLpwcHjHToetRx+GZgI9zWpZYr1N205zO+5D07d/0qvZ0+5Pt6x1p8UTBpFOvAGNd7g3I+VfU88DkfnXTeBNRur6/k828kuIjDuTL7geRyK8gg8KX0UF7DJ9lnWfymjIuXTa6LGAcBDggpnOT2GK9Q+FcVxBIsN3Kk1wloFlkRdqswIyQO1TWhCMfdZ0YKtVlWipHoFFFFcZ9EFFFFABRRRQAUUUUAFFFFABRRRQAUUUUAFFFFABRRRQAUUUUAFFFFABRRRQAUUUUAFFFFABRRRQBif8Ito//PGT/v4aP+EW0f8A54yf9/DW3RT5n3Mfq9L+VGJ/wi2j/wDPGT/v4aP+EW0f/njJ/wB/DW3RRzPuH1el/KjE/wCEW0f/AJ4yf9/DR/wi2j/88ZP+/hrboo5n3D6vS/lRif8ACLaP/wA8ZP8Av4at6Zo1hp0zTWsbK7LtJLk8VoUUXY1Rpxd1FBRWX4m1y10CxS7u4p5UeTywsIUnO0sT8xAwAp71zn/C0PDQEbMl+qSySRxOYRhyjBTjnjOeM46GrjSnJXignXpwdpOx29FcRafFHwtcpE0b3Y83zNoaIA/JEJG7++3/AHgR71d8M+PND8QXE0NmLqNoLcXEvnRgBUJwOhOfwz0+mW6FRbxJjiqMmkpI6qioPtlt/wA9R+RpPtlt/wA9R+RrOzNrosUVX+2W3/PUfkaX7Zbf89R+Roswuieiq/2y2/56j8jT4biGZ2SOQMygFhjoDnH8jRZhdEtFFFIYUVmeINbs9EsZLu6WV1i2F1jUEqrNt3EkgBR3JPABrm4vid4dlvjZRQ6g8wnFuwEK4VznqS3Thh/wE1pGlOSvFGU69ODtJ2O3oriP+Fm6D5e77LqWRC07KIVJVAqMOjckiRcAZPPOK6rQtUtNa0mDVLFme2nBMbEYyASM/pRKlOKvJBCvTqO0Xdl2iiiszUKKKKACiiigAooooAKKKKACiiigAooooAKKKKACiiigAooooAKKKKAMjxW2NPiH9jpq379CYWiDhVHLPg9wAce+BWELxHkeSLwP+4MjmUtagPI27hgNvOeDzz+VdLrSXrxwfY5NoEwMoD7Cy4PAOD3wfcA1iMfHHmsobTURQpLsMjBJ3Y6cjA9Bg+tbU9jmqp83X7kXdHi03UDPu8PRWqrtwZbUL5gOexX26e4rUt7Cxt5fNt7K2hk5+dIlU89eQO+B+Vc/NF41R3kiutNkdlCrGwIXuS3TsSB7j3pIW8bTzS/NYW8SyFV3xklhkcjnp1xmhxv1BTS3i7+h1VFNi3+Uvmbd+0btvTPfFOrE6QooooAKrw/8ftx9E/kasVXh/wCP24+ifyNNCfQsUUUUhmH4lYrFL/xL0v1Ii3RvD5oUZc7tg68gfic1iz3wZZm/4Qhpis+/JswN4DctyPvZckfVj610Gtx6hIZV02RUm2xk5bbuXL8A4OOcfhms2aHxjJcKy3ljEqlmCDkN6Z4zjt+ftW8LWOWqnfS/3epp6dpekyWVrMdCsrZgm5YjbpmItywGBx71pQQw28QigiSKNc4RFCgd+grlLz/hNI4Ud7rTw3mDCxqQOpOMnPH5ce9Ur3UfGKzll+xMiOu1YgSSO7E9h0/Ck4OXUPbRp/Zf3Hd0Vzc947Tu8TsCwXDZweMZq5YXGqS3Cxs0IjMbNl1JYkEYxg9OTWfKaRrJu1jYoqDF5/z0t/8Avg/40YvP+elv/wB8H/GlY1uT0VXxe/8APS3/AO+D/jWd4ij8RPYBNIuLeO4aaEb9gG2PePMPzZH3enFNRu7XFKVk3Y2aK4C3k+JsOqI9xBbXNh5wLJGYhJsDrkDJA5UseoPH0ps0nxSYBo4LBP8ASJCVLRn9yzJsGf7yDeD2Pr0rT2P95feYfWf7j+49BorG8Hf29/Y4/wCEhx9r3nbnZu24H3tny5zu6dsd81s1nKPK7G8Jc0U7WCiiipKCiiigAooooAKKKKAA8DNZ0+r2yyiKJhIxViD2yB0q9O0iRloo/MbP3d2K5fXJbGWNtlq0FwG+bOFIPuO/1qoowr1HBaHS2Nwt1aR3CjAcZx6VNXNW2tWtrDBb24fy0Lb9w6jB6fjV7T9et5k/0nEDYzyeOuKHFhCvB2TepY1vTRqUEUfnNA0UqyrIq5ZSM9M8Z575rDbwfI1k1vJ4g1KTepWQs5IYH2z9T/8AW4qbxN4ws9E0x9Q+yXF3HHOIXEIBIG1mLj1ACmsaL4kCW1N5Hoc7wLJOj7ZwXHlYz8uOSd3AzWtONW3u7GdWph+b3nr8zWHhFg8cn9u6kZUJxIZCWAPXHOB/L2qW08O3lrqdpcrrFzNHG5aZJJGII24CqM4xk981z5+KVr5rquiXmEuEhIZgHG4MSxXHAAXnP44qzcfErTUWL7PYXN08lkbnbEynD7sCEnpvIDHH+zV8lfsZqphej/M7qivPI/inYyRyTR6VP5SgHc0qgquUyzr1UYcY4JJDADiu7+1ruYeRcHacZ8s4PHUetYzpTh8SOmnXp1PhdyxRUAuR/wA8Z/8Av2afbyrPCsqBgrdNwwaixrdElV4f+P24+ifyNWKrw/8AH7cfRP5GhA+hYooopDMbXrS1vZRb3VxJArNHtaNipLfvMDI6d65bVrLTLM5bxZKNqs0recGYRkcDGfy4rX8V6vYWshkvIZZYFaIfuyVZW3N83BBwBkn1rhzqHhV1WEaXPxHvkALF0bHK5z6Fh17YrqpRlbqebiasU7aGxf6HdXE8WzXb82yorL5kjM27OQev4565PpUUvh+8ABh1q7ZzIpYySNjaDk8A8k9fTP5VBZeJI7zUJI7ZHSK2IUqwxuHTp2IwRWu2r24YBVdhjk46U3KcTkUqU7u5nXl5cNeMwkZdjnaB0FdZ4Yt3me2u52O4wsVA47rzXEyMXkZ26sSTXb+E9RtrhLS187/SI7d1ZGPPDLyPWs5bF4OSdT3mdJRRRWB7QVl+JbZLqzhR71LQLcI+5+j4OdvUda1KzfEEenTW8EOpwiWGSdVVT03YOCfaqjuiZ6xZgR2OqCWVZPGAUZ3x4GTswOTk4yDn2Pfjgb2iOLeAWdxqqXtxuzu6HBzgdT6H9a49W8DEuIoroqHf549wDZU7/m9B0PPcdq6rT/DGj2N8l7a27RzKABiQ4wAQOOn8R/Otp2tr+RzU7t+7Z/NmzRRRXOdYUUUUAFFFFABRRRQAUUUUARXUrwxeYkLzEEZVOuK4nV5fO1CWXynj3HgMMGu7rE8TabJdKLmAZeNcFQOWFVFnLiqcpR0OUoJNTpZ3TqzJbTMF64Q8VNHpOoyJvW1kx74H860ueaoSeyILO8v7WeP+zoEnnkkUbXwF2jluT/EQMD3NbL6l4pAIXQYFLchhJuxxnkZH061Vm0GeFLS7l1CKzaOdWIaTYDww2578kHHtUlzofiOaKGKXxJ8iMGdlGxvzA5H1/WqXL1sddKNSMba/gPl1TxX5YdfD0SN5g4WUOxXPI5wOmef8au6Lfa9cXMa6hosVpAy5ZhLuZWx6fUfrVb+z/FDRNt8RQAsOGECkHjgjjjt68ZPeluNJ8RyWKxrrytOtwkodk2jC5yp24yD8vHsfWj3dtPxNlz3vr+B0m1f7o/Klrmb3Q9fkuZWt/EDpBL5m6NlB2gsxUA4zwCB68cEYpRpXihUCr4hVjxkvCvBxzjjkZzx+vFZ8i/mNvaSv8L/A6WoNP/48ov8AdrM0jT9Yt9TNxqGqfa4FiaNFxtPLKQSAMZAB59+1aen/APHlF/u1LVupUZN7qxPVeH/j9uPon8jViq8P/H7cfRP5Gkin0LFRzeaxCxMF/vN1x+FSVBfXC21u0h69h6mkD21OV8Vz3NrLL9gjMtwoj3llyWXc27GeB9a4LUta8QXke7+x0jnVThg3DNjjjPGcde1dR4paeeK48qby5GCEZYgN98Y4575/CuQ+wa0rLs1gFQ3zBoxyOw6V2Ukra2Pn8ZUk5WWw17zX9j/8S1S7Fir7hxycAjPUD86vabNfzNJ9ttEgAAKFXzn1Bp+lwz29hFBcSiWVAQXGeeeOvtVqnKS2scsYve4lXPDsLz+J7JEZgRliVOCACCf5VTpsNy9tqcUkM3lTCNtpBweo6VBrFpSTZ6/RWf4e1EanpiTnAlHyyAdmH+c1oVys+kjJSipIKoa3Jsgh3Wf2uNplEi+UZNq/3sAHocVfqhr0U01hst7r7NJ5iEP5mzIDDIz7jIpx3QT+FnMp4gwPK/4RCVNr7Qhix8x5HGzuBn+eBzV+LxFrEn/Mq3ycbvnce/HAPPH547c1G0fjaODe15pzzYOIUXr7gkdefpUi2/jUr82oaYDv6CEn5cj9cZ9Of06Go+X3s5U5rv8AcgfxDrGXWPwxdllQNliQuSOn3eSOM/j6VraDf3GoWjzXFhPZOshQJKpBYYHzDIBxz+laFFYuSa2OiMZJ6yCiiioNAooooAKKKKACiiigAooooAKKKKAMPxjJp0VnbNqM1zApuAkUkBAZWZWHf2Le/pzXPSQeC1nbdqNyoHzbssFUkdd23r6Z9eOvPVeImlW0iMVjBeEzKpSVSwAPBIwD61g2l3bTwFf+EOZJo0jLI0KBSWcAhT3xuJz069K3p/CclZe90+5mZdWPhCSeBE1meKDDNIwJw5yFxvxwcsOnUYzxXUeEYtFjgnOi3DzIWHmbieDz6geuPw9qwpdY0fzYheeEX8/5R81qp52gkLkckc9PTNdD4ZvoL5blrfSZtPVHC5kiCeb15A64+vrVVObk6k0lH2mlvxNiiiiuY7QqDT/+PKL/AHanqDT/APjyi/3afQXUnqvD/wAftx9E/kasVXh/4/bj6J/I0IH0LFYOuTb5vLVgQMEYrXvrj7NFv2huvfFcvfXPElxJ2BY04o58RNJWOY1O4km1OaNtu2MADA92qCmFi99Mx+8VUn82p9dB4Ld3cK6DQfDkmoW32mWVooz0AXlvoTWAu3cN33c8/SvU9LmtLjTbeewkjltXjBidCCpXHGCKibaR2YKhGrJ83Q848d6bP4d0u5vYGFzthkeJcc7lXIBr5z8N3s154+kbUvh74m8RS3OhpM0Cy4uPMZwftkbL9yM9FA6DFfTPi+8FzrE8cZBiQhSOzMBgn+Yr521nRPE+g/FFdN8M6hdWcWsQGCGeM8w2xbdJEG6qqnJ4xwRXpZfONpKW9v62OLFSp06t1G8du/5nv/7Oms3WqeByuorLHdRXMseLgjzmVWKgvjgsMAEjuDXptePeEJotDjsbbSI5EigUQxhomwy9Dnjv1z+Netfao/7k/wD35f8Awrza6vUbS0Z7GX1b0VF7onqrqthBqVp9muACnmI/QHlWDDr9Kf8Aao/7k/8A35f/AArJ8VeIo9D0htQFnLPtmiiKsDEP3jhc7iOgzk1lGMm1bc7Zyioty2Kp8IgzJcNrWpGdFKq+8cAjGMfkfqBXQ2EDWtnFbtM8xRcGR/vMfU1xUnxAmUF10QNEsssbubviMo6Jljsxt/eKxIJAAbuMVFbfE2GS7WGfQb63QqH8xjlduxWJHHOC2MfQ962dKtJar8jmjXw8Ho/zPQKKzPCurjXdBttUFrLaNMDvgl+/EwJVlPToQa06wlFxbTOqMlOKktmFFFFIoKKKKACimTyxwQvNM4SONSzsegA5JrCTxr4Vdyia1bMw3ZAzwFGWPToPXpVKMpbImU4x+J2OgorJvvE2gWNzLb3mrWsEsTIsiu+CpdSyg/UKT+FSabruj6lHPJZahBKlucSnOAnJGTntkHnpwaOSVr2F7SF7X1NKiovtFv8A894v++xR9ot/+e8X/fYpWKuiWiovtFv/AM94v++xTo5opGKxyo5XGQrA4z0/lSsF0U9cGp/Zk/svb5u4hgSBwVYA8+jFT+FZIbxmm0bbCVdzBiRhiOMEfMBnr+Qz1rU1bXNH0qMSahqNvbqZBH8z87j2wKrx+KvD8lvNOmqQGOHhzz/f2ccc/Nxx1Nax5rfCYzcObWVvmVtCm1M6sbfVLqym2RsYwm3zAxOef+A8celdFXLweIPC1nPfXsmo2cBD4kJ42AKx544yFY/ga3tM1Cx1O3Nxp91HcwiRoy8ZyNynDD8CDSmpbtBRkrWvd+paooorM3CoNP8A+PKL/dqeoNP/AOPKL/dp9BdSeqP2qGLULhXcAlV/kaS91BYwViI3dmPIrnpJ3mvbhmbkhc/kaaRhVrKOxa1CeS4maVtyr0QH0rzz4teI73SfCt3/AGXNFbTyOlv9qk+7BvYKXP0B613RJOMkmuJ16wttWsLzTrxfMt7lWjcHrg9/r3ranZSVzy8XOXLpuzxXXdGbRrrT9W0vxZptleJYpM7PdyFrp+SX5B3K3TmvaNHunvtIsr2SPynuLeOVk/ullBI/WvC/DnhTWNY+Iy6DrsjzWmiqqyuVADQKcxrx13Z/LPpX0RpVk99exWsIA3H04UfhThQrYahCnXq+0l3su762Tfz2OCEoVqspUocqfT+tvkWvD2lTaleoPLJt0YGVj0x6fjXUeIdQh0fSYrXS1hh/5ZxpGoCxqB2A4Fblpbw2tstvboI41HAFeba/vGsXStH5eJDhcYH1/HrWafMz16kfqtLTd9SiSSSSck9TTDHG0qSMil0yFYjlQeuD706lrU8shtP+PaP/AHa6vwXql7/aMdg0nmQuDw55XA7f4Vylp/x6x/7tdr4A08bJNRkUEk7I/b1NTU2Z04NSdVcp1tUtaF99hzpzbZw6fwqcruG4c8dM1dpk00MIVppUjDMEUswGWJwAPcmsFue81dHOR6j4s8tZpNDhUfMDCsgLnlcHO7A4Lce1dJEXaJDIoVyo3AHoaz31/Q0uRbNrGnrMWZBGblN25TgjGeoPBqa31XTLiZIbfUbSWSQsERJlYsVALYAPOARn6irld9DOFk/iuXKKKKzNQooooAKKKKAK2rNbrpd211G0luIXMqr1ZdpyB+FeeXun/D6xidpdJljm8t96QTyMCrj5/mVsH5SMn6AdK9F1B5o7C4ktoxJOsTGNCM7mA4H51zI1PXIY1VPDwdg2fMEJQSR54+XkqeTxz6963otrb87HNiIptXX4XJZPBHhPUUe5n003JukBkkknkZpQVwCxLckDoe3atTRdA0nR1nFhalPPP7zfI0mRkkKNxOACzHA45NVvD+oa1cXBg1HSPssYziUN+Qx6Y75rdqZyn8LenqVTp0/iUdfSw3y4/wDnmn5UeXH/AM80/wC+adRWRvYb5cf/ADzT/vmoLdVW+uNqgfKnQfWrNV4f+P64+if1poT6HO+LrfQZtJA16ya5gN+Nqxkg7s/eJBBwFyT7CsEwfD6MOjWt9BFwd3mzKuWcyDGGznILA9s11Ws3Op2tmj6XZrdyNeFZEZScJzkj07D05qvJq2rKv/IsOZABuAORypPBxz0A+prog2lv+Jx1IxctUvuuc/DZ/DtykK6bcbCRDhhMFJO4DIJ5OA4z1wT613Gh6Rp2iWAsdLthbWwYsIwxIBPXqTWHHe6xPc75PDKJtR5INxBKSgPjJxjngfj3zwtx4g1qCZLePQ7i6LKNsxjMQZsEkbTnGMDqaU+aWl/xCnyQ95r7lY6miuSi1PxLPfBJNFMapFIxfnYXAfYOT3IXn3pv/CReIre2Vbzw/icyLEpVziRj6Dn+fY9Kz9kzb6xHqn9x19ZV05TRosMBkDOe9QaVqmsXV2kV1ob2sJyHkaT7pwT0x6jH4jGaNQOLC25wdtLladmE5pxbRmM2T3qCL/j6n+ifyNTsSTk9agi/4+5/on8jVI4XuTVzN+u28lXbtG44FdNWBrUjPelWULsGB7iqiYYhe6ZywxLM8yxossgAdwOWAzjJ74yfzrrPh7Gxu7mXa20IFBxxnNctXQeCNWtbLUZbK5EqefGHWUr+7BU42luzHdwPY05XaM8I4qrG53tcN4/txHqkU4YkzR8j0x/+uu3eSNE8xpFVP7xOBXJfEK3vJ4ormwtjdtEpzGJFXOSO54HHNZU/iPVxq5qLscbBG0fmbppJd8hcb8fID/CMAcD3yfelEyG6NviTeEEhOw7cE4+90zx061LIjI21gQfeszUvEGh6RpUmq6veva2cdybYfuW8yaQDJWJSPnxnkjgetdMYubslc8Lbcv6RHNd3VpYQ28rNKhPmADYuCOCc5zyT06A16xYWsdnZxWsWdka4Ge/vXmfwY8Y+CfEc4tdLuLmPWIY2LQXaeW7JnlkHQjp0ORXqdZYiMoT5ZKzPXy6EfZ+0i079ilHawSXd1I8eWLqM5PQKP8apeINO02a2hhna4gMlzEY5IGwyujbkPOR1HpWnbf6+5/66D/0EVQ8VyzQ6YGg0tNSfzV/cum4Dvux7YrOLfMjtklyO67nHW1h4BhtL1I7y5kW4hmE4MrMcyhN7Z6BiUXnP3hxWj4c0HwhNrdvqGlzTm8tFEkSiY4VdvlE46EMFGfoKda6hpl3q8VrL4Ubz8rG5NuCI1fuwxgDgdecflXVWGm2Fhk2dnDCx6sqAMRnOCevWt5zcVuzlp0ozeysvItUUUVyncFFFFABRRRQAUUUUAFFFFABRRRQAVXh/4/bj6J/WrFV4f+P24+if1poT6FG4S9ZUaxkiV1unLLI5UONrDHAOcEg49qzYV8SSqsUWo2rziJVmlwQodWfOAVxyGTPT7p6ZyNG8sP7QjWP7RPAyXLuHiIBA2sp6g9mPTmuam8OW9rbvbx3moRqG2gCftjBOcZOcA/hxWsWupy1XJO/T1LtwviWZJIv7dsIXHHCEcgYznA68n2OOtaOgQeIF1B5tR1SC5svLxGscYBLZ65x6VieGtF0/TZXd7m4KOAGDyFicdK7O1ltmRY7eRCoHCg9BROXRfkKinN80n+JNRRRWJ2BWLeMwsbZEUtlDkAVtVk3STHSImhGQF+f1xTRlV2MY5yc9agi/4+p/on8jU1WtG0/7Vc3MkhZUwm3Hc4NaXOBRcmkipdMlvGZG3bQoY5HPSuZvZ/tFy0uMA9B6Cuq8Z7LKOFEjyksbJ+Ixj+Zrj6qG1zmxd1LkCniNypYK2AM5x2plaehaXd6nI6QNsjAxI5PHPQe9U3Y5oRcnZI6HwlGNU0Fre8Cy2ysDEyt1H4V0UdrEkax7Qyr90MAcVX0PTbTRtNh0+1jjijQbVVFCj8APaofF+uWvhrwzqGu3iPJDZwmQog+Zz2Ue5JA/GsX70rRPepQVOmnPdLUbeWujaYTqU0ChkzjvyT6evNfOH7Sek6r448UeHni8UWnhWyVJbdLq5jLxLITkKx6LuA+90+XFVbj4ifFabVbm6fwjObK4YE2bafMxVR6SHndjv09sV3Gr6dZ+MfAsSyrst9VtBNDu+9E2TtJ9ww/SunDSUJcyl5XXQ4cypV6KUalOyetnZp+tvlo9UeY/C34Y+IvD3xk0BYfiXpniSaIvPcR2CAfZ4QMFmfpk52hepznHFfYw4AGSfevmz4MeFrzwbZefcxwLeTsJJWUkupVvlUdtuOfXJr6PtpluLeOdAQsihhnrginjZuU/icrdWPK5KUZPlUb9Ft/XcZbf6+5/66D/ANBFT1Bbf6+5/wCug/8AQRWJ4nt4ZYZXkvGsnS7tpFmWEy/MrAqpUdiePxrkSu7HpSlyxbOgXYGJXaCeuOpp2RXnU3gbw+9oVGviF5AA08LojuRHIhyQckfvMkf7Ipn/AAgum3FzGsfiyUujsIY4ynRlIwRnLfIzjt972rX2cP5vwMPbVP5PxR6RmiuAtfhnDaiJYfEGohYbiO4jyFJDRlygJPUDfj3wK7+s5xivhdzWlOcvjjb53CiiioNQooooAKKKKACiiigAooooAKrw/wDH9cfRP61meOvE2n+EPDF3r2pb2htwAscYy8rscKi+5JArzZfif4o03R7LxhrHh7TDoGpdI7S5drq2VSQXfK7XHqFx071aj7vM2l6swnXgqip7yteyV9F1PV41vojN8tttMhZW3nO0+vHXrWFqkl6037yOBW7KHPT16VZ0vxJYatDFCZGhlnI2bMkEHkfN7inapF5aF5AFd2+Vc5O3/OKez1RlOUakLwehkZuv+ecP/fZ/wrb0O1vI1+0SQwbmHy5kPA/Ks6CRI3DNGXx0+bFdRazJcQLLH0Pb0okxYeCbvcZuvP8Anlb/APfw/wCFJFLObryZI4wAm4lWJ5zx2+tWKgH/ACEG/wCuQ/mag6yeoNP/AOPKL/dqeoNP/wCPKL/do6D6nN/ETVdK8IeFr3xFdWclz5AAjt4yczSMQqIPqSK8VuPjN4+0DxFY3OqaFb3mlXtlBdTW9tZSRtbo+SVDknLKOueD6CvaPi9oh8QfD7U7CK4a2ugqzWkyttMc6MGjOe3zAc+9fJz+JPGfi/xRpfh221jWbGVbaOwvEa9fBaPIlkYZ7jOc+ldFKnUnFOCvrrft/V9tS6FbLaTqLGSs+X3bX312snd3tpLT8T6z8W32n33guDXo5GNs6xTQv5RJZZMBeAMj7wrjjwa9K0bTLKw0K10u1YyWkNslsnzbhsRdo9ugrz/V7GTTr+S1kOdp+Vv7w7Gpi1qkeJjqctKj+fqVK7b4eriwuXz1lA/If/Xria7TwIrGIhkwIgTn1L//AFlH50T2M8D/ABkaVrqcl5r81lDsSC2Hzkj5nbpgegpvjjR7fX/COqaRdSPFFc27L5i/ejYDKsPcEA/hV+ysYbWe5nQAvcSb2OPbp/n1rP8AGk1/DoUjWEUchLqsxaTYUiJ+ZhwcnHbjPrWcX7y5T1ZJqlLn13PjS28RfEufxUnhf/hKdcXUGuRbHdfSbQc43Hn7uOc+lfSF9pNhounaXo2maobldPtVtpCpRjuHJLYHUliSPeuZu9E0Wx8Q3HjK4UJcRWZSR8cBV5L/AO9t4+lctB4y1CaJ9SsZvC1rBKfNWymudtxKMcF3BwrkAcYOOATWuKxGFw0VJvkT9Xd/jovuXU8p4nGY73ar52lpsrL5Wu397PR7a2kmuYoftUih3C52rxk/SvULOxktbWO3XULl1RcAuEJ/9Brzr4VanpniBLPVkMQimTciSthlkBwQMcEgg16lU1W07HVl0FyOfchtoGheVmnkl8wg4YKNuBjjAHpWXr1za2ttcyXtu88BliVlQ8g/w/8Aj20fjW1VeD/j7ue/K/yrNPW56ElpZHCWl14MSHL6TPByyH53IAJIJznrjOfYda2fCemeGZrmTUNLhdmt2CR+YTiIbcgIPQ7s59a6nav90flQqqo+VQPoK0lVutL/AHmUaFmr2+4WiiisToCiiigAooooAKKKKACiiigAooqK4uIbdC0sirhS2CQCQOtAN2PGvjjZzeJ9FvraxklM8LrNDE3Cs8Zzt/HkfjXm3/Cd2HiT4f8Ah3wFotreHWh5kE/mxgRwht25s55wCT07V7T4hu4by+e4gjREY9cjeT6nFcNoHg3TdH8W6p4htwPMvcbExxDnmTH+8cH8661ToVabjWV7ar71ufNOtWoYp16ErNppvyfY7LwhYTQ3Fjb2MTyJaBFBPQKoABNegXunx3VyW88h8dOuB/nNZfw9S7XSZ2uFgET3BNuYydxTAB3Z77genbFdErxF32su4HDeuawqSfMevg6EY0lfqcrOEWVljLFQcAnqa2/DxH2Rx3D8/lWTqDRveSGNQq57d/en6VM8N5HtJ2swVhng0nsKnJRqHS1AP+Qg3/XIfzNT1XH/ACEW/wCuQ/malHcyxUGn/wDHlF/u1m+L/FGgeE9L/tLxDqUNjbFtql8lnb0VRyT9BWb8PPHXhXxhZsnh7Vo7uW3UebCVKSIM9SrAHHv0quSXLzW0Jc481rmt4sj8zQbldsjEAEBBznP8q8e0vwdpq+KdQ1q3mayur9ESScbf3IByzLuGMtgZ+le16xI0enSsuegBx1AJ5Nec6NbyXmqraNNCltLG24Mp3lxgqQ2cAfeBGDnIrSlNxTszy8fTU6sdDppNXt9EtorGzgT5ozIGLFlyehz39K4dr64uNXulvVvVuZS1xtntxGsabtgCkdQSpIzzg84rr73SJ5BBYfYneSIKonWQFVUknDD8c10gi06JraG4S3afbsjJXJOBjAJ5pKSj0HKjOto3ZIwtD8M2F1pkVzcSyO0qhgUO3b7e9dRa28NtEI4UCgAL9cDApqwMlyskcpWER7PJCjbnPUelVNZ1qz0tcTMXlIysS9SP6Vm25M7oQp0I3asaVVtUj87TbmHBJeJlAAyelYWneLIbi8ZblIbS3CFvMllxjHqTxVex+Jfge/1I6fY+IrO5uBnCxNu3Y67T/F+FNU59EL6zRlHWS1OI8TaZPNptxpd1ZzbbtTbyjhSiOCC/PUDrgc18p6po8+m67Noc9q730U3khVP+sJPykfXIP4197XPiTRRGf9I830Cxk/zFeQ3ng+w1LxxaeJxC0l3bRsoREyHP8LkDuuT+npXTTdOa5aq033a1PKqXwsuajyzb096MZWXdXT1Jfht4S/szQtO0KKKOS5Vd0z4yN5OWP0HT8K9pt7GFIEWaOGSQKNzCMAE/SuX8E+HbjTXguFghtoFBCwAYIVsknA6HJ6e5rs6xq1HKW525fh/Z07tWIPsdr/z7xf8AfIp8NvDCzNFEiFgAxUYzjp/M1JRWV2ehZBWfrms2Gjafc319IVitoxJKFXJCk4HH1rQrH8QyrDaXsh046jtjiP2bAPmHecdfz/CnFJvUmbaWhU03xroOoXsFpbzXHmXDbYS8DKHIGWwSP4eh9DVOT4k+EkVW+3SMG83bthY7jG21gOOvGR6jmqV/f6G14ss3hBp555BLNKtpuJ2kqHzjPXkZwcdatabH4a1C7jsf+EPWISgne9kgjAClQd30BFdHs4LVp/gcntqj0Ulf0Z02jalbatZC7tfMCb2jZZEKsjqSrKQehBBq5UNjaWtjapa2dvFbwJ92ONQqjv0FTVzStfQ7I3subcKKKKRQUVQ8RRwzaDfQ3FwLaGSB0eUkgICMZ4IP5EVw1l4Ht0a2vofGU3nLLFOXUKscgRFVRsDYAxn/AL6HTHOkIRknd2MatSUWlGN/nY9Iorh/CPhq10O9u5D4qnu1e3ETo0m3y2+X51JY44UZrro4o5MmO7lfBwdsucGicUno7jpzlJe8rfMtVzvje0ubi1jktwzBeGRVyT+mf1ra+y/9PFx/33R9l/6eLj/vupTswqw9pBxZ5ra6TrFzeGGPTJREEyZnIUBs424PtzmthPCOo7o98kO0kb9rcqO/1rsvs3/Txcf990aaGFjDukeQ7eWc5Jq3UfQ5IYCmvi1HWlvFaWqW8K7I0XArn9TK/bX2yGTGMsTnJrb1Gz+1AfvmQKDwOhrAuLWaFyrLkD+IdPzqIm1e9kktCGpLbf56bCA24YyeKjoqzlTOsgnimBMUivjrg9KYP+Qi3/XIfzNc22o2ug6Ze6/qcpgsLKBpZpMdQOw9T7eteWaZ8fbu90+PxknhaJvCkty1mJY7zddAqxy+zGCBg8A/jUPljbmaV3ZXaV32V+p2wqubUVFt72Sb076D/wBo248N6X4z03UfHWg6hrOiSaeYbJLaUoIbgSZkJww5K7PyNcv8L9c+H158R9El8CeG9T0Se3eSS/nuJy6NbeUwKY3N1cp+Vd18YrjRfiD4ais7K7jnsJ4TLa3qMmyO4/gByQcsSEwOeSDXH/Bvwcvh3QlvNQtVTV7nLSFlG+FOgQHt6n6+1elCNBUeeUffWh5VbMsTGTw9OX7tu++mln/X/APcZ/FVjPaXK/Z5B8mFViBvzx74riz14pKK41FIxq151bc3Q07PWr60smtreTYzPuaQnLEYxjnpVS0u5re6jnDFmjfeN3PPrVeinZEOpLTXY39T8TahOqLbzeSu35tiYJPf1rDmkkmkMksjSOerMck02koSSHOrOb95nJfFW8Fh4cgvLiye+0+K+ha/tlfZ50IPKE9lJ2g+1c940+MmleJ/DR0OHwOlrcDaNOmhuV3W0wPyMgCDGDjgYyOK9H1C0t7+xnsbuMSQTxmORT3UjBryT4YfD2403x5fXOpxlrbSpMWjMOJmYZVh9FOfrit4R5kpc9uXW3c7MHmGFw1CrRrYb2kpq0ZczXLp1S3XVba+p61bR3YtovtFwDNsXzCIx97HP61s+FLqey1iPNztjl/dv+7HfofzxWVbzxXCM8LblV2jJwR8ynBHPuK2PDNra3eqxx3c3lr1UZwXbsAaxl1ucVC/PHl3PQfKuf8An6/8hil8q5/5+v8AyGKnormufSWK/lXP/P3/AOQxR5Vz/wA/X/kMVYoouFiDyrn/AJ+v/IYqnqMOpxW889jMJrlhGERkUDAbLde5BPU1p1neJLeC60ae3ubv7JFJtDS8fL8w9fXp+NOL1JktGYt1L41Yt5NrAi7nK4ZCcFSFBy2MA7T785x36mLf5SeZ9/aN3HeuOsdOkeNZrfxoXiAXYoP7vHBHBfJyB6jvViLRdRKBE8Yzl8gZUA5PcYLHv/UfTWUU9L/gznhKS1s380dXRSKNqhck4GMnrS1gdYUUUUAZ3iVrVNBvWvoZJrYREyRxn5mHoPeuLiuvAscUs8cNwZtpKLvcu6oRgqc8AgAjOOK7zVXnj024e2jSSZUJRXUsCe2QOT+Fc2+panIj48IsGwAryKp6Y6r268AE9D6VvSen/Bsctdar/K5T0y18G3WoWtlaWMrO2NoO5VACb1JBPcZx+tdVo2kWOkJKljEyCVgz7nLZIAA6n0Aqj4Xub683tqeirYzQgBZNoG/PXHoOB3rdqakne1/xKowjbmt+FgooorI6AqrZSLHp0TseAvYZq1UGnf8AHjD/ALtPoJ7mZqU93cxExQyLbj+Luw/wqt/Z94bVXAJQ4IQHn8q6Omu6qCWPQZ/CncxlRTd5M5lrO6XrC2cZxjnFMEMwkCmFy393aa6OxvbW+iMtrMsqA4JHY+lOuLu1tzie5hiOM4dwDijmZHsIWunocV8XtPtda+F2r6DqV9Bp8t/CIYCW6SFh5YP1bAz718neDbqHTfgzp/w8y8viKLWJR9mEZx8zsBk9O/Ir6g8RXcd5rNxcwsTGxAU+oAxXAP4JtYvG154rtVia6ltyIoXJRROeGk3AEjK+gznJqp4LD4qEY4i/uvmVu/Z+RxwzfFYLEqthWk1pd6/P1KF1q+leA/B2m6VBaSajdfMkcBVl3yIfnkO4fKoboQPTFS+DPiEmtaoml6jpbabdTZ8hhIXjlIGSuSBhsZ7c4pfF2oX/AMP7q28VaJBHPCsLWV59pDTsquysJMsc53Lg896zdP8AHPiL4nana6dH9htbXTZlvpLqOywVdQQi4Lc5LHjjgV6f1adSPtuZcut773/ryPMjjMHTpPDypy9q9mmuVLs1a/fqunz9Cs/OMlw8vnqGmIRJChAUADK7f4T1+bnk9K+b/ix8VvHx8VXFn4T8u10+1laMMWUNIVOCTnntX0rLLHChklkSNAQNzsFGScDk+5ryH4gXkvgPXZpI/D+lanp2qO08RubcFoZj99d2MkE/Nj3OK83EvF+zf1OClPs3bTra+l/+Cd+W1Mup175ipOnZ/C7O/S+j036b2Og+B/jPUvF/hqVtagSHUrNlWcoRtcMDhuOM8Gu9t5obm3juLeVJYZFDI6HIYHoQa5z4c6TNp+iNfX0EMGo6kwubmOGMIkXGEjCjptX9Sa6K4i86MIJpYcMrboyAeCDjp0OMH2Narmsue3Npe217a28rnLWdJ1JOgmoXdr6u19Lvvbcl7VHJNFG6o7YZgSBgnIH/AOuquuah/ZelT6i0Qkjt18yUb9uEHLEepA6DvXM+BJLr4jaLc6rpHjjS7bU443VtFktNvlIeNrSbg/PHzpwD0rSFJuLk9jNKUpcsFdnXfaIf7/6GozJCblZvtEvyoU8sE7Dkg5Ix146+5rkbTxc2q3mn6HYXljo148JN1JfbpzAyuYzGiLzI+5TznGBk9au6N4kRfEkWgz+INH10XMLS213YZjYFeWjliJJRscg98HvVexkrrqtbeQcs/Zqry+7e1+l+x0xuYe8n6GpbHUIrW8huVYMYnD4IPODRSojvIsaqS7EAAdSax0BXT0PT7XVLG5t0nhm3I4yDtNSfbLf/AJ6H/vk/4VX8P2Dabpkds0jO33mz0UnqB7VoVzOx9LBycU5blf7Zbf8APQ/98n/Cj7bbf89D/wB8n/CrFFGhWpX+2W3/AD0P/fJqhr97pb6Pepehp7dIgbhFyCEJxnt6E/hWvVcANeTqyhlMSZB5B5amrCkm1Y4W1k8CyRm4ktLm3BV4yJA5CA53AYJA5YjjoaksLvwLYX/2hklgureVvmlaRyDkgk8nPrz9a7lre3bG6CI4JIyg6mkW0tV+7bQjjHEY6Vr7Vef3nP8AV35fcSxsHRXGcMARkYNLRRWB1BRRRQBW1RJ5NPnS2nEE5U+VITgBu2fbPWubNp4uW5jEeuacFI2oGyzP03HGOeQfoCRXQa4ts+kXKXkjRwNGVd1HKZ/iH0657Yrixpnhi5d5F8S3URQbV3OqeWCuDjK9wOo9q2pbf8C5zV91/nY2p4PFawvt1bTjLHwHf5VGem4BevI9vYda6WNgwxuVnAG7aelcP/Y/h9oZZf8AhIL2X94ruquGdySFXjGSSVx71p6DLoOiJOq6wZXndC/nOC68KBnAz/EvJ9ac4prT8hU5tPXb1OnoqjY6xpl9KIrS9hmZgSoRs7gMZx64yKvVi01udKaewVUtnaPS0dEDlUztJxn8at1XsFDafErKGBTBBHBo6Ce5ykvjC8jZ0axhVxwMsTg+9alj4m024t4xdSeTMy/OuDtBzjrWdr/heKNVl09yGZtvlO33ifQ1yV0Vtblba4dIpmYoqMwDMwGSAO5ABNaqMZbHkzr4ihL3tS9ZaneafM/2KcpGXJ2dVP4VXvLiW7upLmYgySHLEVVEubloPLlGED+YV+Q5JGAfXjp6EVHeahYWbIt5e21sznCCWVULfTJ5rRR1OB1HazehYoqO5jae3KR3EkBbGJI8EjnPGQRz9O9Snr6UCKWuWceoaNeWM1uLlJ4WQxFtu/I4Ge3PftWJ8NfDEPhXw4LJWWS4kkZ7iUfxNnAH0AH866iobX/U/wDAm/8AQjVqclBx6EOCclLqR6jMIY4y9nJdRNIquEQOUHZtvUjOOnTr2qv4h0qx1a3gi1C3WdYbqOZAezqwwa0qiufuL/10T/0IUlKzVhtXWpKetV576xguEt5ry2imf7kbyqGb6AnNGpSTQ6dczW6eZOkLtGn95gpIH515dp3g74batp1vqer/ABLU6heRLNdeZabmWVgCy59jkfhWdScaceaXp0/U9bKcrnmdaVKErWV/hlL8Ipv59D1HUrOHUNPuLG5UmG4iaKQezDBr5Y1Dw7f6T4rk8NxwF73zxDER1kDH5WHsQQa+hfBOoWtr4WdrvWo7mwtbua2tNQuHEf2iFGwjksfqPwq+mk6Hqmv2fimBobm4ghaGKaJw6EHvkdSOQP8AeNdHLT5ZU6qvH5rVbbfkceEx+Ly+t7bCT5Z6q9k3Z72unZ+aszyr4n+Df+EY0TSNW0/fILSAWt46MVO4ksJARyMsSPypnwP8P2mp6neeINQhj+yojQRpKc+a7D5ic9gvH417Tq9hb6nplzp15HvguIzG6n0I6/1rgNQ8Uw+C7eDwv4c0WbUzYIEmlOVRXIyQSoOWOcn0zV+3XI5NtPbdpW9L2NMPLGYmKwFGKlFu9uWLlff4rc1ur1/A9E+0QZ/18f8A30K1PAX9m2+sQQqYliQOyDfkKxJOefcn864Xwn4o/wCEqsp4Ra3el30O0yx7gHCk8MpZeVOCOnrXpfgS5jhvJ/MRVncBUBkABHU9utc0laJnSpyhiFCorNPW66rodr9stP8An6h/77FH2y0/5+of++xVE63agkGa17/8vA7UtxrVvBbpcSND5b/cIlB3fTArn5T2/ax7l37Zaf8AP1D/AN9ij7Zaf8/UP/fYrkNP8avc6o+IoHsTIYgyyAlCDg5I756jtXVzXVxHbPMLUOFUsAJRzTcLbk0q8aibiyaC4t52dYZo5GTG4KwJXPTNZ3iG01K4sL1dNu47WeWJFikZipDBjkZwcZBxkAkZzV62/wCPq4z1yv8A6DSanaLfWbWzSNFkqwdQCQVYEdeOopJ2Zo1zRZxUug+MZtTNxZ61HbQLOmIhqMswVBERggpy28hiM4IA6c5ng0DxmpB/t9Io/sjRmIzvKfOMUi+ZvKg43sjYxxj2FaH/AAhtt9pef+1NRDSSmVgku0Mx9cAZ9vSr2jeH4dLuvPivLuYfN8k0m8DOOmenTHFbuqrb/gcsaD5rtP7zlLXwp463pFdeLWEQMQM0czl9qlt2FIxk5XqT05z3Lrw38QpJoXi8TwxhFkQjznw3yBUY/J1JBJHbPGa9EoqfrEr3svuL+qQta7+9nL6PpviaPxCb7VL6KWzYEpbxXT4gO0DpsAkBIPXGOozmuooorKUuY3hBQWhT1uWCHSLuW6SOSBYW8xH+6y45B4PX6VyDap4Z2yG40FjJEi+d5Kb48nb8oPG7k+nb6V3dFOE1EmpTcuv4XOGTWvCq/aWTRZA0rASnYoLNnjndwcn2weDzWvoOleG9Q06O8tNJjjikZsK6YOQ2M4/Ct+GKKFNkMSRrknaigDJ69KfVSqaafmTGjZ3lZ/Io2WkabZTie1s44ZAmzcufu8cfoPyq9RRWbbe5sklsFQad/wAeMP8Au1PUGnf8eMP+7R0DqTmuC8dWnlapHcGGNRICQwHORwfxwf1rvayfFqbtEmbyy+3nGM/j+HWnB2Zz4un7Sk/I85HWvIPgg0viLxl8TpfElpDdzwaW/lJcxB/JwXGFyOMYxx6V69XkPxX0HXdP8TRap4Vubq1Ou4sr1baQpvc9N2P4SOv0PrXqYSScZ09nJaPtrc8CNZYepGtKPMl0Nz4FXV5P4bvLaZ3ktrW5EdszHOAVBZAfQH+deh1meFtGtvD+gWmk2uCkCYZsffc8sx+pzWlXI+17+ffz+ZtiKsa1adWMVFSbaitld3svJbEdtMtxCJVWVASRiRCjcEjoee3HqMGpNPgmlgZ44ywVmyR9TUkCeZKqFgoPVj2HrW9pAiWwQQYKbnwR3+Y1LZNKnzvUwxa3BQt5MmB1+Wqtz9xf+uif+hCuu86LY77wVTO4jtXO63BbQhDDIzFnQ4PP8Q5zRF6lVaSirplCQWsFx9qdUSaQLEZMfMwBJC/TJJrw/wAdeCbt/iNbWWju6WOsyGTK5Cwkcy//ABQ+uK9zm/1sP+//AOympMAsCQCR0PpW9Kr7N3tf1/D7jn99awk4vunbTqtO54v4y1r/AIRXxqunro0F1aWFnCunLNGsixLgliEcFSWbhmxkAcYNXvAXjNdU8c3l82i6b4c077A0t+lqxS33Kw2ylTwrckcda0/jb4cl1DwkNYaSEahppZ/MQeWHhLfd5J5A29+SDjrXPWHh7TvDPgDTNV8UWF7fafc3a3OsQWxxKYjGwhXqOAxUkZHJrsjOU4WstdOt7/fb8P8AMuLwns1Takp3u3ePIo37W5rra3N8+h6J4a8XeEdTuzpujapE87OziNg6l2JLMV39eSTgVyfij4heK/hr4hvtN0m4szp+oTG/TzIBI6O4AZTzkfdBHsa5W11z4Zamz2PhzRtWfX7iRDpU0YdFtpN3AkDHGR7bh1r1b4heErbxZojWMhjhulkV47gJyCODnuRgkVyxpuNliYuN+nX1OrNaEMHX5MHV57JO9rb9NG/07dLvM+Hmr+IfGl/J418QzKp8j7DaJDGI1kjDFmZh3+Y8fQ129V9MsrbTdOt9Ps4xHb28YjjX0AH86sVjOSb93bocUea15O76hUM15aQzJBNdQRyv9xHkAZvoDTNSRfszXS26TXFsjyW+Rkh9pHH1zj8a+dfAc0uveEPiJqutxpd6hEYzHNMgZ4j833SeV6DpXNjMRDCYaWJmrpOKsv70lH8L3O3LsFUx+KhhabScur2PpMKq5CqF5JOBjmui8MatP5b6ZMxeJo28vPVCBnH0ryr4LahqGpeALWbUHeR45ZIY5HOS8akYJPfHI/CvQNGuY7S+EszBU2spY9sjrW8462Ip81Gtyt7Oz7dmeiCVorycGCZg20hlTIPHr+FVde1ltM0e8v0sZZWtovMCOwjD89Nx71ZvdW0+zMYnukUyfdxzx68dqTXm1D+yJ20kA3mB5WcHuM9eOma51uro9xvR8rOTk+IW5IBZ6NJczyyvGYvNKtkOqqACmdxDbsEDCqx7YqtN8TWSFZk8L6lKrwCaIKDucmTaE+7wxXc2PQe9bRu/GmI0/su1GEJdxIpJPIA+99DntTkvfGIlGdHtnVjlt0ygIMKMDByedx57V0Wp9l95yN1f5n/4CQeH/Gy6tr0Ol/2VPCJY5G+0glogyk4XO0feUM3bp05rrqp6NNqE1iJNStUtbjcwMasGG3PB4J7Yq5WFRq+isdVJS5fed/lYKKKKg1M/xLbfbPD9/a/bfsPnW7p9pzjysjG7qOn1rh73wLNcQlLXxldw20qKInaRmkIGw7SdwBA2EjAB+c13eufZf7JuPtquYNvz7DhuvUe+a5G8Xwcl20N7PdvsdvNMjMyqynGWx6n8OO1dFGUl8P5HJiIQk/e/Ow248IzQRl4PFL2UbSSSTuHckAsjrtLPwQUI5zwTVePwdrdunmt4yRPLhMSxiNhGF3h8n95ktkKMk5wSO9aWmaJ4S1K4uIrJ7lpBGUZd7r5Y5BAyOPvEEds0/W/C+lafpMtxZpIjx5OS5OdxGc+vQdav2rWl/wAEYSorlclHb+8zQn8Q2dldMJ7o3LMifLAAUU4OSPr7k9BW1Z3UF5brPbyB0YZHr+NeRx/8fE30X+tWI5JIm3RyOjeqnBrKVNGMMwknqtD1qq+nf8eMP+7XCaR4k1CxYJI5uYe6ueR9D1ra0rxdp7QwRyQzxAgAuQCB+VQ4NHZTxtKdrux1Nc/46uWh0uOJHCtJIM84OBz/ADxWtZ6hZXcbSW9zHIqn5ucY/OuJ8a36XmqiOFw8UC7QQeCx6/0H4UQWo8XVSouz3Oft5WmgSVoJICwyY5Mbl9jgkfrTLlVaSDcoO2TIyOhweamqOb/WQ/7/AP7Ka6Op4LJKjnE58vyHjTEgMm9C2U7gYIwffn6VJRSGAZSSoYEjqAeRT9Ou7iG28uKQqu9zjHuahSGJJpJkiRZJMeY4UAvjpk98VCII7i0MUwYp5hbhypyHyOQQeop6Am09CzNeraWrmaYxwuyq3U8lgB09yBVdjOYB9ojjjcTDARyw27/lOcDkjBI7GrW19vmbW25xuxxmqt95+6AxNEIxKvmhgSxGeNuOhzjr2oVgdx8x/fQLxkucDuflNa1vo1/LbS3LReTDGDuaX5ent1rGV7efVrdUaM3NpMPnKZMJZDgg47j0rt7jxx4La6Ph2/8AFGlm/YeRKgmAHmEYK56A57ZzSkpacqOjD06c787scKljDCt4QzvHcMZDFJhkVu5GeeTz1PI4xTL6xXUrI2V15b2M9s0U8RTLMSBghs8Y57enPFdhrGhNZ6bNF80rJEZAwGAzHIIH0GD+dZOiJbzRpbzR/NgMrD2HShTe5nKg4y5ZdTx34UfDyTRvEGrXurJvW3d7WzOcb1YcyDHI+UgfifSvX9GgtvNjgkGI0QKgLenABJ5PFa8Nlas0+YE/1p6DHYVILG2WRJFjClOmO/1q62IlVlzSChg1SSURl3p8EluyxRIj/wAJAxzWFPDJA+yVCprqarXllDdYL7gwGAQawTOmpRUtUc3XiHjzwhq9r47/ALM0GaW303xLIGmSM4TcvLhh3ABLD6kV7tfxpFdvHGQVBwMVTlUG4gJUEgtg46cV0U5qO6TXZ/evuep59SDvo7NdURaTY2ml6db6ZZKqQ20Soi9wPU/Xn9alu/8Aj2k/3a49tf0m98S6nDeeK4vDMNm62xeKx865umUZOWKkKiliAOSTnpWt4b8UaXfW+r6I11FrF3ZossGpwo8SzQtnloz0dSMEDg5B9qbg73vqTCrTfuqS+9dPLf8AA7zwjpMGp3MrXG8xwgHAOMk9BXZ61ZSahpctlDdSWbyAATRfeTBB4/KuW+H8ojmuJXWURSINr7DtJB6dK6PWNc0/S9PmvrlpDFCoZ9kZJwWC9O/JFcslLm0PewahGjd9dzJk8Pa48iuviEoUUhAISQvIPAJ9gOc9PUk1s6LZ31oJ/tuoPd+Y+6MEYEa4+6O5+pNczL8TvDUdqLplvvKLlSRCMqBsyxGcgYkB/A+lSf8ACyfDYaMO86CWeKFCwXkvxnG7IVe5I+matwrSVuX8C1Vw8XdS/E7KiuW8PeONK1y+is7O01APK8qKzxAJ+7xvJIY4xuX/AL6HvjqaxlCUfiR0wqRmrxdwoooqSylrjSrpFy0Not3J5Z2wMu4OfQjvXOteTqQreDUaWIqJHWIbfvBTt+XnqSO2O/Wuvoq4yt0M503J7mfoRjlsI7hdNFgxyvl+XtIAOPQHHA7Csb4kXK2+kxGSQKgcu46naqkk4HJxWz4k1iw8P6De61qcvlWdnE0srAZOB2A7k9BXzDr3x6fWNfgvbjwglvZW5aOKUuTcqj4JOSMcgA47+tLnhGSc5JJ7Xf8AmRKhWxCeHw8XOdm7JXdlu7I9Lt2WSV5FOVZUZTjqCMipqqaZdQX0QvbWQSQTxxyRv6qRkGrddMtz51PQWobT/j1j/wB2lWGNbprkBvMdFQnecYBJHHQdTzjNJaf8esf+7QHUdbGf7PH9pEaz7R5giJKbu+M84+tSUlMimilMgilSQxuUfawO1hg4PoeRx70hklRTf6yH/f8A/ZTUlMuWLSw5xnf2/wB00IGXtH0bUtWupPs0iRwRhQzMvAJz+J6CrGueGtZ06F54FfUEXGFt4gZDyB90keuevQV0fw+DCyuCVABYYIPJ69a6es5VGpHqUcFTnSTd7s8feK4RyjTYYHBBjxXS6F4PupLZXvrjyQSTt2fNgnP4V2c1laTTLNJbxtIDkMV5qxSdR20LpZfGMrzdyGG0t4bRbRIU8kLt2EZBHvXCePNJttOa3mtVZEmkG5eoU7h0/P8ASul8Q6/Dp7G1j3NckDoMhAe5pPFdlNqVgLZTGsYdJFkZuS24YGMcDnrShdNM0xMYVYShHdHj3jGTVz4V1X7NEIrxEmFqYpNxZdhww4GGxnj1FcTpa25/ZY1VsIY/7ZQkn/tnXqt3G0dzHHIMMshBHvg147ffDmd/ietnH5q+HZyb+SMMfLGD80eOmd2Mex9q61SjXjyuXLbX+vPseLhsRLBY2niuXn5fsvZ+vl3Poj4Sx6jdfBzQ11xpjdtYAlnPz7OfLJJ77NtR6j4durKOG5siZE2rnBwU46/Suk8O30V5oCqrL5kMXluo4xgYH4YrSjjWWziV87dq5AOM8dD7Vyym+ZvzPa9hCtTj6bnEaTcidZsjbJ5hJHboOR6ir1XjoMczztDOYnS4+TCjCrtHGBimXWn3VuGZlDoP41/w7UNoxVKcVqipRRRQSYetW6RzeYrDMhyU7/WsqX/Xw/8AAv5VreJtPW8QmaBZoNq71PTIOR+uKyZebiL/AIF/KtY7Hn1laT0PCvjdpL6P4ibWbMiSz1ByJdrcRXAA3KcdMjBx9a7f4HaDNp/h99avVIutSClFP8EI+7+ZJP5V1nifQ9N1nRprC+tkaGSRZW2gKS4I+bPrxjPpXaeD9Es9QEnnNtjgwqwpxxjj8KuTpKPOo+89G9dvTYqnKvWUcPdcq1Ssk79bytzP0bZ13hqMxaHaxl43wnVDkdTS+JJp4NFuJrazW8lUApCyFgx3DsOTjr+FP0fTYdLt2hgkldSc/O2efb0o1yO8l0qePT7hba5IGyVui8jJ6HtmuRfEe9FNU7Pscu+pFXRl8FyCUov2hjZnkDcdowvPrzx83rxTbfVLeeRpovAzlijK7/Z1BG1cbCdvJ4xgZGPyq0lr41Chft9hIfM3sSTx84Yr06bcgfgTmr+kxeJl1LzNSmtWtmGCkR5UgH1HTJ+vA963bik9vvZzpSbW/wByLegLHNYx3baXFYTkuDGI9rKM49AeQq/pWnRRXO3dnXFWVgooopFBRRRQBxHxstItY+H+peHixE+oQlYecbWUhgT7ZA/Ovi2O51q+W38LvbhrlJxbom359wO3B/Hr9K+2/iHp9zJDDqNqYT5bKkwlkI/dk8lQActzXlNt4M02Hx9N4sUDzpIdoixwsp4aT6lePzNW8HhcTFfWFe2q166aPydl9xwU82x2VY/6zg2ozs43avo+q810NLwrpjaPo1rphGVtreOIPuzuIHJ/OtWiiuiTcndnipWVjO8R6tZ6Npcl5d39pZD7qSXOdhb0wOT34FQeFvEGi69ZeZpGoRXQj4dV4ZOe6nkVxHxXk0iHxCkniSJJbRrDGniYOYhNv/eZ299u2q/g2bwjceLdG/4QuBYrlRIdSMSyBPJ8s5B3cH59uK86eYuGMjhPYyd/tW93a/3dL99D2KeVKeWSx/Ps7Wtpul8V9HrdK23XXT1egBRnaoGTk4HU+tFaHhexj1nVJbVZl22u03IU/Mm4ZUexIrv6HlQi5yUVux+i6Ld6rvaBo0RCAzOe/wBK1IfBzx6rZzXl8ktsCwe3SPG9iPlO7ORjB4759q7G1t4LWEQ28SxoB0UUy8YLJbszAASHJP8AutWXtHfQ9ingacUubVkdjBDbXEsMEaxxrGmFUcdWrnfGn/Cb/bj/AMI0sZgNqwQloxtlw3Lbxk/wYAwPvZ7V0iTRLfyBpEBdE2ZYfN97p61i+I7b7RrC+V4iOnXX2Zo0jwCArZJbqOflGPTaetOD943qL3LL8NDnbiP4rZm+yzWeGdfK84RZVNjBs4HXcVbv0x7VI/8AwtRiSosEHmKwBaMny9u1l6cNkbx1HOK05NLm85/+KxaO52KsjKwBZdzEZBYgE5xwB0rXtkl0/Sp4TqgvbkhmiaZwDnb069Mgn2z7Vs6iXRfccyot7yl95y0/h/X7jULabU7hppJJ3WR4o0VfLDEITgHBKAMfdiPQV28tm0iqrXk2AytjanYg4+77V5/d+I7zUXguo5gsSYaNY2O0+5PevRbSXzrWKYqVLoGwRjGRWM3LqPCOnKUuS5k+KNHh1NLZeI5kc+W//ATwfavOWt7y0ukt9Q2G6RGEhRCqk5HIBJ4/GvWrn/XW3/XQ/wDoJqC6tLe51KM3NvDMBC23egJHK+tEZ2Vh4nBqq+ZaM82tby4sWaa2kKPtIPoRjoR3rptB8TXt5c2tvILOGPaN7MSMjHbnrVPxB4buo5LiWziBhKu+3P3Bjpnv34rnYf8AUx/7o/lV2UkecpVcPKz2PV7P79x/11/9lFWDyMHkV5r4ev8AWLNLi5tfNmto5sOrZZRwPy/Cu00DXINUUx7fJuF5aInPHqKylFo9ShioVLLZmfqkccN68ca7VGOM1Vq7rSsNQct0OMcYrnNcuWV0hjdlIGWIOKpanLWkoNss399bxwyxhw0mCu0VzhVnuoFRSzHcAAOpxXOeJ9W1COR9DspLBNTube5njlluTCkMCKSGLE58z6ccE9BT/hr4m8QQeJ9Is9ejg/4mIMVteWkLiLzNu4KxcbXBAJDITnHuK644afs3NHnOr7WaT22O0Hh/UbqxlljWIBX2ENIOCCM9K7Lwlpc2m2couUjEzyZyvJ29ufzqfWN0emCMWaTCVlWVUwFGSMnB6itMYAA6elccpNo9mhhYU53W4VU1iwi1PT5LGZmWOQruK9cAg4/SrdZ/iLU00bRbnUpIXmWBQSinGckDk9hzknsMmoje6sdcrcrvsZdv4V+zSMbfVr1UMgdULlggDAgDn0AX3AFdJXGXHji4i1KOxTw/cXLNKkZkt51dCGj8zepxyoXucVnWvxQgnsTP/Yd1HN5ZkELyqpKhXJPOMAbAOn8a9cjO7pVZbr8jmjXoQdk/zPRKKo2WpLdWkNxHbzlJY0kUhDghlB4zg9/QVJJeLHG0jW9xtUEn5OwrBxadjpU01dFqikRtyK2CMjOCORS0igqCK9tZbqS1jmUzx/eTuKmfdt+TGcjr6d6R/LTMjbV4wWPHFAnc5f4g3S/Z4bNeW3eY/sOg/wA+1cZXrKvDMGUFX4G4deD0qqdH0soV+wQYJz9wZzWkZ2Vjz8Rg5VZ8ykeYEgDLEAZxyaKs+ItNgt9RnsZI1mijkVkEqA9MMp57g4wfaq9bdDyZRcW0zmviT4bTxR4VuLBVH2qP97ase0gHA+hGR+NY/wAFfCreHvDRu7yEx6jf4eRWGGjQfdT29T9fau8orVV5Km6fQxdKLqc/UK634fXYVp7MxuSxDhguQOOhPasOx0e+uJ4Fa2njilYDzDGcAetej2lvDawLDBGqIoAAArmnJWsergaE+fn2sNuLnyrmCAQSyGUn5lHyqB3JrI8X6VJqUdsIrh1cSYVCfkJweSP61ulVZlZlBZfukjpUN1/rbb/rr/7K1ZxdmepUgpxcZbMoafpsaKLa7/0l4kjO9+SGy3Q9qy/FUuhrqoTVYbpspHl0c7QcvsO0HJIIbnBxmuji/wCP+f8A3E/9mrJ1i4v7fVTJDo0d5brAv7wJ+83EsSAecgbRxjqwq4P3iJxShZf5nOyTeA4rWOVYJHQBSqlHGQXPz89QDnn0q5pWneD9U81bSOdyke75zIpVcg/Lu9yDx6+9JPqeryJGYPB4jZkYqZE3bGAyucDI+bP5545q0uo6jKjW8fhpoYiRCzMpUsSjcgBfuhgBnOOa2d7b/ic65b7L/wABZxltDHEY4LcNsDYTJycZr11RgAda880ltU08SifwtNO8jrsIQkKRuOR6D7nHXrXb6PdXN5Zia7sms5c4MbNnj1zgVlVT3JwMPZ3T3ZLc/wCutv8Arof/AEFqG/5CCf8AXJv5rRc/662/66H/ANBND5/tCPj/AJZN/MVkd4+7VWtZVYAqUYEHuMVx3iTQba10qO9sY2XGDIucgKR2/H+ddjcf6l1wTlT0Ge1YHiK8urPw632mG1kDhIiqyMp+YgZGR+NVC/QwxUISg+bsQeANQszavp6FluBIzEFeG4GcGttNKtk1htUXcJWTaR2+v14rivDdxpmkrHqF0bqS6lmlCRQqDhEQF2PsAQevcYBrSj+JXhh7AX3m3S25iMhcwnAIDkJ/vERvjHBx15q3Tk23FGGHqw9nFVGr9Do9Zt554V8pvlDZdCByMdj7frXm1/aXsGpzSXTSrlBmLaNgOSd4OM8jjrjiuqm+Inh6G0nvJ/tcdvEu4SNDxINiP8uDzxIn50/WbY61NPJDLKqLDG8LtxE6nkkH0wc/hTUZQ+JEYqMKyvB3Z4V8VLW70dYvFtur3/2dZILqJwgIgkPGDtOApOOmSG5NV/gJ/wAVl47s9SGnW+nWejFphyn76YrtQAhFPy5LEfSvTbiz068t5rK+kZ7aaNkk2x7gVIwRgkVkeFvDsfhjw5b6bokU2qQxh5mEaASSyNg9CRzjA69q9COL/cOn1/Q8aNKSqqW8d7ef5nsl7IrpJGYXzGFKyFflbJ7Gq+oWlrdarbyf2hNDcJkoiPwQOvH86zdPuprfQV3KktqoXBRsumW53D0BB9/yrcna1byb4K05TIiMeW+9x0FeXsfRqSqR18i5VXVZLqKxeSziMsoZfkABJXcN2Mkc4zS2c8s0kokjRFU/LhiT+PGAfarNTsze/MtDmpNS8UxrMyaDHIi7hEolAc9duRnAHSmy6p4oZHVfD6Bjwp80EdT6n6V09FXzr+Uj2b/mf4f5EdsZDbRGYYl2DeP9rHNVtbu7Wz02aS7uoLZCjKGlkCDOOmTV2vHLizOveKPEGpaj4fsvEd9Z6o2n21pqEyiCxt1jRlcI2RmTczbsZ6Y6VDlGEZVJ3suyu/uQ3zNxpwtd93ZbdWewwuskSvGyurAEMpyCPY06vOPhvb/2H451Xw7p+xNKOnW9+1pExaKxuHd1ZI89FYKGx7ZAGa9Hpyja1uuoU5uS13Wn3BSMqsMMoI9CKWqzLdbwYmUIXBbzOoXuAPwHX1NSW2WHBKFVYoccEdqbBnyl3OXOPvEAbvfiq8iXF3bRpIiwBj++TduO3P3ePWrSgKoVQAAMADtQJO7MHxB4cXU7xLqOfyXOFkyM5A7j3qxbeG9IgZW+y+YwGPnYsD746Vr1k+J/7c8i0XQvJErXSCdpMYWHBLHnv0HfrVJt6XMnRppufLdjLnwxpEzFhA0RI/5ZtgflVe18J2MF3DP50riM5KNjDHtXNx3XxTa0hjk0yx87ypBJIShAkPMZA3chcYPT7wxnGamS8+I7Qo0+npDP58QaOIRNGISx3ncWzvHpjGMHr029lL+Zfec3NRbv7N/cd/RVf/TtzcW+3cdvJzjtn3o/030t/wAzWFjvuWKguv8AXW3/AF1/9lak/wBN9Lf8zTHjvHlhZvICo+44znGCP60JCbJIv+P+f/cT/wBmrL1y116a8Muk6nBAoRf3Uq7gT8+T+q4+lakX/H9P/uJ/7NXP+JV0p9ZSG71e4tJpFh/cx5XeA77fmAzjJOeewJq4fERUdo/8GxFJY+MmkZk1exVCCoOCRgnIIGOD75PtT7Kw8Zwxwwvq1kUQ/OzIXdhkdyB2z/ie2Sum6HHbs0ni2SQLuKhJ1yM/MuO+dvH9OlbuhappGnaTBaza5azuqs7P5g6MxI+gGcc1rK6Wi/A542cvedv+3jR8OnVG00HVwoud7cDH3c8dOK0ajtbiG6gWe3lSWJ/uuhyD+NSVzyd2dcVZLW5XvATLb7W2nzDz/wABNcNrr+I7XUvOuJp0iG8q6N8o5Hp26cGu4vN3n2u0A/vTnJ7bWpZFVr5VZQymJsgjg8rVRdjCvR9qrJtHz34613xzefDW58djxBqNjBI/+gRWUqRRxIJxGPMAXc7sMnqAOBitv4D6s3j7whNca5JLJqdhfxwzTKcCZDtKkjseucelcT+0M3iLwbHc+CrGGO48L67MLqwUxkvbS+YGkhQg9C5yAQeH4r2b4NeC/wDhB/h5Y6dOo/tG4mS5viDn96xX5f8AgIAH4GumrCcffuuR7ff/AJaPzHTqYKrhI0HB+3jJ8zd7cvLtvrd6rsr9zovFjWcQso59Ktr5PMZ9skBfYFXkrhThscD1z9awo9U0OWUvH4JLzQxqxH2SMOgY5AORx83P613lNVEVmZVUFjliB1+tYRqJK1hzpOTun+Bz/h230zVNP3z+G7a0aGUgRvbLgHA5HHoFH/AR6VsNp9oRCoiCRxRmJYl4TYRjbtHGKtUVEpXZcaaSs9TzPxhbWukaqsEfmLHMVWMFC3zHPGR246nirvgaKKa4smilkglhjJlQHIlHGDj8SK7me3glJkkiRn2FNxGTtPUVk6bYra3OmSJt2pZGIsBhm+7jOOtaKd42OL6pyVedbEuuLFDGMBfnG1kOfmG4HOfbmnWP25ZpPmh8ssOAmwAkksR3b6+oq5flTaPgg8jp9amMURk8wxoX4+bHPHT+tZ30Oz2fvXRUKkyLcQtIjDPmIVwzrn+7/I0sepW8morYqGMxQyHj7g9/epb1pI7Sd4dzy7TsA5O7HA/OnQ28SzG68oCd0VXY9cDtSHZ3siaiiikaBXg37T9hrOhTWvjfwjqd3p+oOFtNQS1cgzR5/duw6HBOOR3HpXvNcrr3g/8AtS7klGpSwrJIrN8gdgAwJUFsjBAI6cZrfD1fZVFJ7HHj6UqtFwgtfy8zmvgPo0+neHh/adzLNqs7/a9QlkctJPMw43MeoQYUD1ya9PqGytYbO2S3t02xp0Gc1NWdSbnJyZrhqPsaagFFFFQbhRRRQAVk+KImms4I01ZdMb7QhWQnG9hkqnUdSBkdwCK1qwvGcWnS2NuNSjuZI1n3qICAwKo5JOewUN059KqHxIip8DM270/xIlxEi+JVSF8AyMqg7icbAMcknoe3Tmr8enawsOP7cWaRZEdXkX/ZIbgYGCSCB7flzwtvA8ke5ru4UgjJyST3A4HHrxg8E+tMmg8F2eoy2M15fQuCI3y/yEBVIAwOh3cY7qfSuizen6HHzJa/+3GxHY6tHdrHJ4tQS70zEAuSOWxznkqp7dAaadC1drqaW38VSLHJK42LzsUsWKgknkEn3wAOKozweCbzbJNcXIdYUhGfMDYC4UdOTg8euT61Fc23ghm+zpfSRNMh2yL0GTgAcc/MT0/ukZ6inr/SDTy/8CZqXGm+IYxbRxeJkyxAbfjJGGPHrwAfU4PrVq10bXk1SK6m8QNJGrfvIxEBvUHOPb6D8+KY3gfRGTa/2lud3+sxz34Ax+HT0HJrpUUIiovAUAD6VnKp2/I2hSb+JW+bIYv+P+f/AHE/9mrmvFt7pcGsJDf6C16zRKfPVc7VLEEfh19810sX/H/P/uJ/7NWRr0viePUl/si3gltNilt7AHcGOQMnuMfSoh8RdX4P+BcxU1DwqqpDFobmFm8pHMYCEdeuemdvJwOa1tBstF1S1a9/sVLeUufMR153YBz75BHNQyX3jH7O3l6RbhzkJvkUsOOCwDY/AHtWpodxrc8k/wDa1lb2qD/VCN9xbk9fTjH51pJ6aP8AEyppc1mvwNC2t4baEQ28axxgkhV6ZJyf1NSUUVznWlYguf8AXW3/AF0P/oJpM51BevEbDke60tz/AK62/wCuh/8AQWob/kIJ/wBcm/mtMkw/F/hnT9e1XQL2+aUtpd99ogjBBjZ9pwWHfGOPSt66h+0Q+X5jxHcGDJjIIOe4I7Uy7/1tt/11/wDZWqxTcnZeQowinJ23OT8b6La6n9iguteaykEjtEXRWJGwqwUcDo2SSCR1GOtY1x4Mt7qWWSbxZ/pcyqqyW6BXBzGv985GEwB/D5jcnNdR4q/sYyQDVrfzSsMrxtuKkAbQwGCDkg/lmuZlvvBsF4ZLa2m8zz4rjzkYnc2ScfMTjGOR+FdFKUrK1/uRx14U+Z81vvYTfDCNnZoteurcefLIgjjx8rurbG+b5sbQAeOgro/B3hyTw+b4vqs9/wDbJFlYSqBsYDb8vttCDH+z701fGmgsCftEm3ds3eWcE7sYB7+vHbmuiqJ1KvLyy2NaVGhzc0N15iN90/SqVr1sv+uJ/ktXW+6fpVK162X/AFwP/stYo6JGNfeHJkinkt9SvjIwYhI8cgnOBk4/lUFtoeoJLumu79kVwUVCM9eCctj+dddRVc7MHhad7nAxeO9H0i/1LSWt9Rkks7go8sjKfNfYzDBJ77MAeuKnn+JehxIGMcx/0U3G0Mm4th8RgZ5Y7D7DI5q7qV/q1vPdrD4e+0sZh5RWHjjOHLZ+Y9D0GOlMi1LVVRJT4QBYEn5CAxxgkjK8Z7A4zj1rZRg1t+JlepF2Uvw8zOb4p6Gs8kf2O9KLAsyyALh8w+btHPXov1NdlomowavpFpqdtuENzEsqhuq5HQ+46H6VW0WWa8EpvdHWzaN8LnDbvXHA9Bz05FaiqqjCqAPQCs6jhslZ+tzeiqm8pXXpYWiiisjcKKKKACiiigAooooAKx/FcrRWcBXT4r4mb7kkJkCkIxBAAOCSAue26tis7xAmpvax/wBlsokD5dS4XcNpwM4OPm259gaqO6IqfCzm21COEPNbeDLhnLr5ha3y2SRuAyOgAPTjIFSXOtwqjXM/hCcKJFXe8K5Y5IB6cfjjrV1V8abnJk0ogEFRsbBHcE5/p2qrJD453s6TWAG7dtfoBtxjA79+uM45rdW8vvOV8y7/AHIs6YdP1qaa2n8Mtbwqu4STwBA5J5AGM9h+VbS6bpqtuXT7QNkHIhXPHTt7CsTV4/Fwn+02M1o8SRDEKjBdxk559eFxmrGlf8JV9vT+0vsBtcncIgQwG04Oc9c4yMfjUSWl0/xNIuzs4t+djeooorE6SCL/AI/5/wDcT/2amXeo6faTJBdXtvBK6lkSSQKzAEAkA9ssB+Ip8X/H/P8A7if+zVx/jWz8LXXiKJtYW9F9HbpslilKrFGXIz1x94gngngelaQipSszKpNwhdfidFJ4k8Px/f1rT1+dU5uF+833R16nHSn22vaHdLG1vrFhKsjrGhS4U7nbO1Rz1O1sD2NchZQ+A7Y/ub6ciQQuBl8HygSrcDk5zknJzx7VUsNE+H8ZVIftsS21xF9nHmSZMoBKFQOSQSw575rX2UPP7jn9vU0ty/eeiteWyyPG0oDocMMHjjNH2y2/56j8jS2NzHeWcN3Du8uZBIm5cHBGRkdqmrn2OtXeqKUtzBJPbBZAT5nof7pqZv8AkIJ/1yb+a1PUDf8AIQT/AK5N/NaAC7/1tt/11/8AZWqeoLv/AFtt/wBdf/ZWqehjW7MbxQ18qQC10uLUUJbejjlSPmHPuAR9SvvWR9v1qRGjufCcTxsCzEvgbeuOnPTvjkjiusnuLe3AM88UQOcF3C5wMnr6AE1HJf2MaO8l5boqZ3lpQAuMZz6dR+Yq4ystjKcLu/Nb7jO8N3VxqNu8l5pK2aAqYs/8tARndjHH61s1FbXFvcoXt54plBwTG4YDjPb2IP41LUyd3saQVlvcRvun6VStfvWX/XA/+y1db7p+lZ0c8MBsPOlSPdCwXccZOFNCCRpUVB9stP8An5i/77FIb2zUFjdQgAZJ3jgUrMfMu5halpfiSae7Wz1WOC2nJ2kuTImRjj5cAegHQ85PStHw/b6xbRyx6rdQXAG0QmMHIAGDnIHJ61m3Hjrw3BeXlo93KZrOTZMqW7tt+UsW4H3Qqkk9gKjh+IXhKV2RNUyVmSE5icAO0jRgdPVSfpg9CK25ajVuX8Dm9pRjK/P+J1VFcoPiJ4SNrPcjUm8q3UtKTA4K4dUxjHXLrx75rqlYMoZSCCMgjvWUoSjujeFSE/hdxaKKKksKKKKACiiigAooooAKx/FVhbaja20FzfSWeJt6OhwSQjZGf93d+VbFYXjS6sbTT4JL+C4lRptqmFiGRijDPuMZGDkc8iqhfmViKluV3MqHQrONo4E8VT+Yv7pALjDAHbtUAN/s9Mc1ZXwtfM0nneIb0oW+VVLfdwODluxzj2POay9O1DwXGkUiWMyvAsYZiGYRH5ccg4znGcdSDWmnjnTGulj+z3YjbaFfyjuJPQbetdElUvockHRt7zX3s2fD+mNpNibVr2e8+csHmOSBgAD2HHatGiiuZtt3Z2xioqyCiiikMgi/4/5/9xP/AGai5s7S5/4+LWCb/rpGG/n9T+dEX/H/AD/7if8As1YHiSx8SXGrJPpWpCC3jWNhB5gUOw8zcG+UnBJi/I/jaV3vYzk7R2ua8GjaVDPJNHp9uryY3HYD0GAAO3BPSpv7PsPNSX7FbeYhyreUuVPqDjiuP03TPiAIobbUNYhJR4d9zC65kQOwk+UpwWRlIPYrXZyQytMXW6kRdoGwKuAfXkZ//VVTTT+K5FOSkvhsSRRxxRrHEioijCqowAPYU6oPJm/5/Jf++U/wo8mb/n8l/wC+V/wrM2v5E9QN/wAhBP8Ark381o8mb/n8l/75X/Ckjt3W5WZrmR8KV2lVA5x6DPagTv2H3EEdwFEm8bGDAq5U5+opv2WP+/P/AN/n/wAanooux2RyHjvw74e1lbO01qe9UB3kj2Sk4BCoxYtnC4IB6D5j61kWvhbwitxLHD4gvGe9WRZkeRG83zRsY8pwTtUcYxtFd7e2Fne+X9rtYp/LO5N65wf8gflVeLQtHhlWWPTbdXUhgwTnI6GtoVmo2uzmqYdSlzWRV8M+GrHw/PfS2U1y5vpBLMJXBG8Z5AAGOCB9FFbdFFZSk5O7OiEIwXLFaCN90/SorD/jyg/65r/KpW+6fpUVh/x5Qf8AXNf5Uug+pNRRRSGcJe3Xh1tU1GPUvC6M0c4xKsIczsM8ngc4J49M9qikk8KxyMtx4OjMjyME8u1RxIMEbgenbH4jtW9eS+Jobt5La2Fwglb92WjCGPHylTkNn1z+FV5rnxk0Vvc2tnbuGj/eQOwVt2Tg84xxgEe/XrXVF7a/icMo76f+SlHT08LX2oW9qvhGOM3OdzTWyAAAEDI5z/q1GDz09K7aGOOGFIYlCRooVVHQAdBXMwah4xki3/2LaqcsNrSAdDj+907g9+mAOa2dGm1SYXH9pWqW+2XEOGBLpgckAnBznjNZ1L9/xubUbLp+Fi/RRRWJ0BRRRQAUUUUAFFFFABWX4km1a3s0k0e1jupg53xv3XYx45HOdv8AnmtSs/XLG6v4rdLa9ktDHN5jsjEFgFYBePcg/hVR31JnfldjG/tTxKwLJ4bRQJAPmkG5hu647ce/WnPqHiR9OEkOgwpcLKgMRbKshUkkE4wQcdqlsNO8TR3FvNeazDMFc+bGqYVk44HHXrz9K6KtJSS6L8TGEZS3bX3HK2+reLfKQzaBDuCkOBLySMc+gB5wOfrR/bniSSOdYfDp3o2xSZMc7c559c/h3rqqKnnX8pXspfzP8DP0G51G6tHfUrIWkqyFQofduA/i9s/jWhRRUN3ZrFWVrkEX/H/P/uJ/7NXM+JrHTLnxGrza5Lp92LQDahK/uw553dsnI6g100X/AB/z/wC4n/s1c14rm0eLWA+paVJPsijDXCuw2BmYADHfIPPHX0rSnfm0Ma1uTUojT4JZjInjGSG2wgUm5/eM3vuPGcHH1Na2iaXbpqEdxaeIbi7RAX8kz+YCDkep4/8AiR05rCll8GTBY49Nv41j2viKNgGUEfL1+6SOQMZ2/Stzw1P4ek1eX+ybOWO5kg3vIVbaU3Yx1wDnnHB9a1lfl6/cc8OXm6fezpaKKK5TvCiiigAooooAKKKKACiiigBG+6fpUVh/x5Qf9c1/lUx6GqVldRizhDJOCEAIMDjB/KmthN6l2ioPtUX92b/vy/8AhSNeQqpYrPgDPEDn+lFmHMjGu9D1Rr25mstbNpHO+4oIixBwO5b2/Dtio30LXjIGTxROi72bb5Qbg4wvJ6D3596p6x8RND0u+ms5obt5IrgW52KnLdyAWBwPUge2aig+JWizMFSy1DLJuTcqDdmXylGS2BlvXAxySK6FGrZNL8DklUw/M05a+rOp0a1u7O1aK9vmvZDIzByu3Ck8L1PSrtZPhnXrfXoruS3t54fstw9u4l28upwcbScjPetasJpp6nTTcXH3dgoooqSwooooAKKKKACiiigAqpqeo2unCA3TMvny+Um1ScttLfyU1brE8YtCtjb+fpkGoL54KxzIWCsFZgRgH5sjA92qoq7sTN2i2Ztz8Q/DdvHveW6I8lphi3Y5RUR2P4CRP++hUF58TfClpJNFNcXIlh/1iC3Ylfufh/GPyb0rOSfThK0Fx8P4habSIglqpbkEsCCAB3471M9xoMt1JazeB1kJcIoFmpyQf4iRgc57/wA66fZ0+z+9HB7aq9pL7ma3/Ce+Hd7r59wNqu6t5DYkVd+5l9QDG4+opdF8d+H9XvIrSxmmaWSVo/miKhSOmSfXBxjng+lU9Kn8Oanqpso/Caozy+ZJI9qgVXUZUt6NyeOvPvXRR6BocdzFcx6PYJPC26ORYFDIcYyDjjgCokqcd0zaEq09VJfcy0t7bMMq7Y/3G/wpftlv/fP/AHwf8KnorDQ6tSpayxyX8+zcf3adVIHVvWsrxBdeJIdQVNKsIbi1MalmYjIbJ3DkjqMfSugrntds76fVi+n64lpdeQqxW7PkY3Hc5TvxgDjtVwtzGdS/L/kM0vUPEkl1FDeaGiRjaJZjIATnGcAE9M5/CujCgHIABrl7fSfFEcjsfEMXzPuOYww7AjBHHqPQ8c9a3NFhv4LAR6lcpc3G5iXRcDBPA/AcU6iW6sTSctmn87F2iiisjcKKKKACiiigAooooAKKKKACiiigAooooA5HVLnUF1i58nwrBOrSKiXDxcyqBhtxAJ9QM449aiW6zHI48B7Vw6kGFdzA8kYC85NXr2PxWlzcmzvdOMHmFo/OJyi5HB49iKGtfGO3H9o6eTgYOwjn16evGPSuhNWW33s42nd7/cjesrW1tkP2W1htxJhmEcYTJ98d6nrM0RNbWW4/taW1kj+UQGHOeM7i3A68cfWtOsJbnVB3W1gooopFBRRRQAUUUUAFFFFABRRRQAUUUUANSNI92xFXcdzYGMn1p1FFABRRRQAVynimPw9Pq5tdSmuoLmSCP97GThV3tgA4OCTkZx+NdXXOeItRa11M282gm9tHgUvKI92W3NhTx0HJ/GtKd+bQyrW5dTKstJ8I6iTb2N/ch5h5e6Nypcbc9SvORz+B9K7dF2oFGSAMc1yWnanaR3VuYfCF1au8ixxuIEXYCOST/Dxjj6iuuqqt9CKCjra3yCiiisToCiiigAooooAKKKKACiiigAooooAKKKKAOJvtN0O4vb7b4hnti1yxuUDADzNv3ckdAD93kc570R6Zo6qFHiy5edwwVvtAJIYA4C9MYbjjvRrU+iw6neR6poDGIFt88DMxkOEb5lGOu4evI9s1EdR8H25kdtJmSQsrEOhLM3y47npuBrrV7Lf8Dz5cvM9vxOg0Lw//AGTdiddSu518pk8uQjBJbcWPq2e/vW3XMReNLGSBWFnebyoLDZ8qnjgnr1OOme+ADWn4c1mLWrQ3EUMkW0LuVxggkZIrGcZ7yOmnOkvdgzUooorI3CiiigAooooAKKKKACiiigAooooAKKKKACiiigArm7rUr1PH0OmrORaNYNKY9o++GxnOM0UVpSV2/R/kY1m1FW7r8zT0u5nmup0kfcquwAwOB8v+NaNFFTLcuD0CiiipLCiiigAooooAKKKKACiiigAooooAKKKKAOeTUr0zakpm4huUSP5R8qnqOlbJkf8AtIQ7vk8ktjHfIoorWSX9ehhBvX+urLFFFFZG4UUUUAFFFFAH/9k=" id="115" name="Google Shape;115;p4"/>
          <p:cNvSpPr/>
          <p:nvPr/>
        </p:nvSpPr>
        <p:spPr>
          <a:xfrm>
            <a:off x="212725" y="-144463"/>
            <a:ext cx="4442402" cy="4158281"/>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pic>
        <p:nvPicPr>
          <p:cNvPr id="116" name="Google Shape;116;p4"/>
          <p:cNvPicPr preferRelativeResize="0"/>
          <p:nvPr/>
        </p:nvPicPr>
        <p:blipFill rotWithShape="1">
          <a:blip r:embed="rId4">
            <a:alphaModFix/>
          </a:blip>
          <a:srcRect b="0" l="0" r="0" t="0"/>
          <a:stretch/>
        </p:blipFill>
        <p:spPr>
          <a:xfrm>
            <a:off x="335908" y="1169550"/>
            <a:ext cx="6241843" cy="4100034"/>
          </a:xfrm>
          <a:prstGeom prst="rect">
            <a:avLst/>
          </a:prstGeom>
          <a:noFill/>
          <a:ln>
            <a:noFill/>
          </a:ln>
        </p:spPr>
      </p:pic>
      <p:sp>
        <p:nvSpPr>
          <p:cNvPr id="117" name="Google Shape;117;p4"/>
          <p:cNvSpPr txBox="1"/>
          <p:nvPr/>
        </p:nvSpPr>
        <p:spPr>
          <a:xfrm>
            <a:off x="335908" y="5483712"/>
            <a:ext cx="4097450"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chemeClr val="dk1"/>
                </a:solidFill>
                <a:latin typeface="Calibri"/>
                <a:ea typeface="Calibri"/>
                <a:cs typeface="Calibri"/>
                <a:sym typeface="Calibri"/>
              </a:rPr>
              <a:t>Available at: https://eumayors.eu/support/funding.html</a:t>
            </a:r>
            <a:endParaRPr sz="1100">
              <a:solidFill>
                <a:schemeClr val="dk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3">
                                            <p:txEl>
                                              <p:pRg end="0" st="0"/>
                                            </p:txEl>
                                          </p:spTgt>
                                        </p:tgtEl>
                                        <p:attrNameLst>
                                          <p:attrName>style.visibility</p:attrName>
                                        </p:attrNameLst>
                                      </p:cBhvr>
                                      <p:to>
                                        <p:strVal val="visible"/>
                                      </p:to>
                                    </p:set>
                                    <p:animEffect filter="fade" transition="in">
                                      <p:cBhvr>
                                        <p:cTn dur="500"/>
                                        <p:tgtEl>
                                          <p:spTgt spid="113">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21" name="Shape 121"/>
        <p:cNvGrpSpPr/>
        <p:nvPr/>
      </p:nvGrpSpPr>
      <p:grpSpPr>
        <a:xfrm>
          <a:off x="0" y="0"/>
          <a:ext cx="0" cy="0"/>
          <a:chOff x="0" y="0"/>
          <a:chExt cx="0" cy="0"/>
        </a:xfrm>
      </p:grpSpPr>
      <p:sp>
        <p:nvSpPr>
          <p:cNvPr id="122" name="Google Shape;122;p5"/>
          <p:cNvSpPr txBox="1"/>
          <p:nvPr>
            <p:ph idx="1" type="subTitle"/>
          </p:nvPr>
        </p:nvSpPr>
        <p:spPr>
          <a:xfrm>
            <a:off x="431006" y="1383678"/>
            <a:ext cx="11329987" cy="579736"/>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lt1"/>
              </a:buClr>
              <a:buSzPts val="2200"/>
              <a:buFont typeface="Arial"/>
              <a:buNone/>
            </a:pPr>
            <a:r>
              <a:t/>
            </a:r>
            <a:endParaRPr b="0" i="0" sz="2200" u="none" cap="none" strike="noStrike">
              <a:solidFill>
                <a:schemeClr val="dk1"/>
              </a:solidFill>
              <a:latin typeface="Arial"/>
              <a:ea typeface="Arial"/>
              <a:cs typeface="Arial"/>
              <a:sym typeface="Arial"/>
            </a:endParaRPr>
          </a:p>
        </p:txBody>
      </p:sp>
      <p:sp>
        <p:nvSpPr>
          <p:cNvPr id="123" name="Google Shape;123;p5"/>
          <p:cNvSpPr txBox="1"/>
          <p:nvPr>
            <p:ph type="ctrTitle"/>
          </p:nvPr>
        </p:nvSpPr>
        <p:spPr>
          <a:xfrm>
            <a:off x="335908" y="140843"/>
            <a:ext cx="9440389" cy="954459"/>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4500"/>
              <a:buFont typeface="Calibri"/>
              <a:buNone/>
            </a:pPr>
            <a:r>
              <a:t/>
            </a:r>
            <a:endParaRPr sz="4500">
              <a:latin typeface="Arial"/>
              <a:ea typeface="Arial"/>
              <a:cs typeface="Arial"/>
              <a:sym typeface="Arial"/>
            </a:endParaRPr>
          </a:p>
        </p:txBody>
      </p:sp>
      <p:sp>
        <p:nvSpPr>
          <p:cNvPr descr="data:image/jpg;base64,%20/9j/4AAQSkZJRgABAQEAYABgAAD/2wBDAAUDBAQEAwUEBAQFBQUGBwwIBwcHBw8LCwkMEQ8SEhEPERETFhwXExQaFRERGCEYGh0dHx8fExciJCIeJBweHx7/2wBDAQUFBQcGBw4ICA4eFBEUHh4eHh4eHh4eHh4eHh4eHh4eHh4eHh4eHh4eHh4eHh4eHh4eHh4eHh4eHh4eHh4eHh7/wAARCAGjASo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33+2NV/6CFx/32aP7Y1X/AKCFx/32aoUV02R817Sfdl/+2NV/6CFx/wB9mq8XiW5lkaKLWzJIrbWVbgEhueMZ68H8qhFchZ+HdVs9skT2byw30lzEHmba6v5gIPyfKQJP9rJFXCEWncidaorWbO2l8SXUMKTS60Y4nICO04CsT0wc80xvFUiyiFtfVZD0Q3Iyfwz7GuXg0G7sxo7Q/Y7trG1Ns8dxlVOdpLpwcHjHToetRx+GZgI9zWpZYr1N205zO+5D07d/0qvZ0+5Pt6x1p8UTBpFOvAGNd7g3I+VfU88DkfnXTeBNRur6/k828kuIjDuTL7geRyK8gg8KX0UF7DJ9lnWfymjIuXTa6LGAcBDggpnOT2GK9Q+FcVxBIsN3Kk1wloFlkRdqswIyQO1TWhCMfdZ0YKtVlWipHoFFFFcZ9EFFFFABRRRQAUUUUAFFFFABRRRQAUUUUAFFFFABRRRQAUUUUAFFFFABRRRQAUUUUAFFFFABRRRQBif8Ito//PGT/v4aP+EW0f8A54yf9/DW3RT5n3Mfq9L+VGJ/wi2j/wDPGT/v4aP+EW0f/njJ/wB/DW3RRzPuH1el/KjE/wCEW0f/AJ4yf9/DR/wi2j/88ZP+/hrboo5n3D6vS/lRif8ACLaP/wA8ZP8Av4at6Zo1hp0zTWsbK7LtJLk8VoUUXY1Rpxd1FBRWX4m1y10CxS7u4p5UeTywsIUnO0sT8xAwAp71zn/C0PDQEbMl+qSySRxOYRhyjBTjnjOeM46GrjSnJXignXpwdpOx29FcRafFHwtcpE0b3Y83zNoaIA/JEJG7++3/AHgR71d8M+PND8QXE0NmLqNoLcXEvnRgBUJwOhOfwz0+mW6FRbxJjiqMmkpI6qioPtlt/wA9R+RpPtlt/wA9R+RrOzNrosUVX+2W3/PUfkaX7Zbf89R+Roswuieiq/2y2/56j8jT4biGZ2SOQMygFhjoDnH8jRZhdEtFFFIYUVmeINbs9EsZLu6WV1i2F1jUEqrNt3EkgBR3JPABrm4vid4dlvjZRQ6g8wnFuwEK4VznqS3Thh/wE1pGlOSvFGU69ODtJ2O3oriP+Fm6D5e77LqWRC07KIVJVAqMOjckiRcAZPPOK6rQtUtNa0mDVLFme2nBMbEYyASM/pRKlOKvJBCvTqO0Xdl2iiiszUKKKKACiiigAooooAKKKKACiiigAooooAKKKKACiiigAooooAKKKKAMjxW2NPiH9jpq379CYWiDhVHLPg9wAce+BWELxHkeSLwP+4MjmUtagPI27hgNvOeDzz+VdLrSXrxwfY5NoEwMoD7Cy4PAOD3wfcA1iMfHHmsobTURQpLsMjBJ3Y6cjA9Bg+tbU9jmqp83X7kXdHi03UDPu8PRWqrtwZbUL5gOexX26e4rUt7Cxt5fNt7K2hk5+dIlU89eQO+B+Vc/NF41R3kiutNkdlCrGwIXuS3TsSB7j3pIW8bTzS/NYW8SyFV3xklhkcjnp1xmhxv1BTS3i7+h1VFNi3+Uvmbd+0btvTPfFOrE6QooooAKrw/8ftx9E/kasVXh/wCP24+ifyNNCfQsUUUUhmH4lYrFL/xL0v1Ii3RvD5oUZc7tg68gfic1iz3wZZm/4Qhpis+/JswN4DctyPvZckfVj610Gtx6hIZV02RUm2xk5bbuXL8A4OOcfhms2aHxjJcKy3ljEqlmCDkN6Z4zjt+ftW8LWOWqnfS/3epp6dpekyWVrMdCsrZgm5YjbpmItywGBx71pQQw28QigiSKNc4RFCgd+grlLz/hNI4Ud7rTw3mDCxqQOpOMnPH5ce9Ur3UfGKzll+xMiOu1YgSSO7E9h0/Ck4OXUPbRp/Zf3Hd0Vzc947Tu8TsCwXDZweMZq5YXGqS3Cxs0IjMbNl1JYkEYxg9OTWfKaRrJu1jYoqDF5/z0t/8Avg/40YvP+elv/wB8H/GlY1uT0VXxe/8APS3/AO+D/jWd4ij8RPYBNIuLeO4aaEb9gG2PePMPzZH3enFNRu7XFKVk3Y2aK4C3k+JsOqI9xBbXNh5wLJGYhJsDrkDJA5UseoPH0ps0nxSYBo4LBP8ASJCVLRn9yzJsGf7yDeD2Pr0rT2P95feYfWf7j+49BorG8Hf29/Y4/wCEhx9r3nbnZu24H3tny5zu6dsd81s1nKPK7G8Jc0U7WCiiipKCiiigAooooAKKKKAA8DNZ0+r2yyiKJhIxViD2yB0q9O0iRloo/MbP3d2K5fXJbGWNtlq0FwG+bOFIPuO/1qoowr1HBaHS2Nwt1aR3CjAcZx6VNXNW2tWtrDBb24fy0Lb9w6jB6fjV7T9et5k/0nEDYzyeOuKHFhCvB2TepY1vTRqUEUfnNA0UqyrIq5ZSM9M8Z575rDbwfI1k1vJ4g1KTepWQs5IYH2z9T/8AW4qbxN4ws9E0x9Q+yXF3HHOIXEIBIG1mLj1ACmsaL4kCW1N5Hoc7wLJOj7ZwXHlYz8uOSd3AzWtONW3u7GdWph+b3nr8zWHhFg8cn9u6kZUJxIZCWAPXHOB/L2qW08O3lrqdpcrrFzNHG5aZJJGII24CqM4xk981z5+KVr5rquiXmEuEhIZgHG4MSxXHAAXnP44qzcfErTUWL7PYXN08lkbnbEynD7sCEnpvIDHH+zV8lfsZqphej/M7qivPI/inYyRyTR6VP5SgHc0qgquUyzr1UYcY4JJDADiu7+1ruYeRcHacZ8s4PHUetYzpTh8SOmnXp1PhdyxRUAuR/wA8Z/8Av2afbyrPCsqBgrdNwwaixrdElV4f+P24+ifyNWKrw/8AH7cfRP5GhA+hYooopDMbXrS1vZRb3VxJArNHtaNipLfvMDI6d65bVrLTLM5bxZKNqs0recGYRkcDGfy4rX8V6vYWshkvIZZYFaIfuyVZW3N83BBwBkn1rhzqHhV1WEaXPxHvkALF0bHK5z6Fh17YrqpRlbqebiasU7aGxf6HdXE8WzXb82yorL5kjM27OQev4565PpUUvh+8ABh1q7ZzIpYySNjaDk8A8k9fTP5VBZeJI7zUJI7ZHSK2IUqwxuHTp2IwRWu2r24YBVdhjk46U3KcTkUqU7u5nXl5cNeMwkZdjnaB0FdZ4Yt3me2u52O4wsVA47rzXEyMXkZ26sSTXb+E9RtrhLS187/SI7d1ZGPPDLyPWs5bF4OSdT3mdJRRRWB7QVl+JbZLqzhR71LQLcI+5+j4OdvUda1KzfEEenTW8EOpwiWGSdVVT03YOCfaqjuiZ6xZgR2OqCWVZPGAUZ3x4GTswOTk4yDn2Pfjgb2iOLeAWdxqqXtxuzu6HBzgdT6H9a49W8DEuIoroqHf549wDZU7/m9B0PPcdq6rT/DGj2N8l7a27RzKABiQ4wAQOOn8R/Otp2tr+RzU7t+7Z/NmzRRRXOdYUUUUAFFFFABRRRQAUUUUARXUrwxeYkLzEEZVOuK4nV5fO1CWXynj3HgMMGu7rE8TabJdKLmAZeNcFQOWFVFnLiqcpR0OUoJNTpZ3TqzJbTMF64Q8VNHpOoyJvW1kx74H860ueaoSeyILO8v7WeP+zoEnnkkUbXwF2jluT/EQMD3NbL6l4pAIXQYFLchhJuxxnkZH061Vm0GeFLS7l1CKzaOdWIaTYDww2578kHHtUlzofiOaKGKXxJ8iMGdlGxvzA5H1/WqXL1sddKNSMba/gPl1TxX5YdfD0SN5g4WUOxXPI5wOmef8au6Lfa9cXMa6hosVpAy5ZhLuZWx6fUfrVb+z/FDRNt8RQAsOGECkHjgjjjt68ZPeluNJ8RyWKxrrytOtwkodk2jC5yp24yD8vHsfWj3dtPxNlz3vr+B0m1f7o/Klrmb3Q9fkuZWt/EDpBL5m6NlB2gsxUA4zwCB68cEYpRpXihUCr4hVjxkvCvBxzjjkZzx+vFZ8i/mNvaSv8L/A6WoNP/48ov8AdrM0jT9Yt9TNxqGqfa4FiaNFxtPLKQSAMZAB59+1aen/APHlF/u1LVupUZN7qxPVeH/j9uPon8jViq8P/H7cfRP5Gkin0LFRzeaxCxMF/vN1x+FSVBfXC21u0h69h6mkD21OV8Vz3NrLL9gjMtwoj3llyWXc27GeB9a4LUta8QXke7+x0jnVThg3DNjjjPGcde1dR4paeeK48qby5GCEZYgN98Y4575/CuQ+wa0rLs1gFQ3zBoxyOw6V2Ukra2Pn8ZUk5WWw17zX9j/8S1S7Fir7hxycAjPUD86vabNfzNJ9ttEgAAKFXzn1Bp+lwz29hFBcSiWVAQXGeeeOvtVqnKS2scsYve4lXPDsLz+J7JEZgRliVOCACCf5VTpsNy9tqcUkM3lTCNtpBweo6VBrFpSTZ6/RWf4e1EanpiTnAlHyyAdmH+c1oVys+kjJSipIKoa3Jsgh3Wf2uNplEi+UZNq/3sAHocVfqhr0U01hst7r7NJ5iEP5mzIDDIz7jIpx3QT+FnMp4gwPK/4RCVNr7Qhix8x5HGzuBn+eBzV+LxFrEn/Mq3ycbvnce/HAPPH547c1G0fjaODe15pzzYOIUXr7gkdefpUi2/jUr82oaYDv6CEn5cj9cZ9Of06Go+X3s5U5rv8AcgfxDrGXWPwxdllQNliQuSOn3eSOM/j6VraDf3GoWjzXFhPZOshQJKpBYYHzDIBxz+laFFYuSa2OiMZJ6yCiiioNAooooAKKKKACiiigAooooAKKKKAMPxjJp0VnbNqM1zApuAkUkBAZWZWHf2Le/pzXPSQeC1nbdqNyoHzbssFUkdd23r6Z9eOvPVeImlW0iMVjBeEzKpSVSwAPBIwD61g2l3bTwFf+EOZJo0jLI0KBSWcAhT3xuJz069K3p/CclZe90+5mZdWPhCSeBE1meKDDNIwJw5yFxvxwcsOnUYzxXUeEYtFjgnOi3DzIWHmbieDz6geuPw9qwpdY0fzYheeEX8/5R81qp52gkLkckc9PTNdD4ZvoL5blrfSZtPVHC5kiCeb15A64+vrVVObk6k0lH2mlvxNiiiiuY7QqDT/+PKL/AHanqDT/APjyi/3afQXUnqvD/wAftx9E/kasVXh/4/bj6J/I0IH0LFYOuTb5vLVgQMEYrXvrj7NFv2huvfFcvfXPElxJ2BY04o58RNJWOY1O4km1OaNtu2MADA92qCmFi99Mx+8VUn82p9dB4Ld3cK6DQfDkmoW32mWVooz0AXlvoTWAu3cN33c8/SvU9LmtLjTbeewkjltXjBidCCpXHGCKibaR2YKhGrJ83Q848d6bP4d0u5vYGFzthkeJcc7lXIBr5z8N3s154+kbUvh74m8RS3OhpM0Cy4uPMZwftkbL9yM9FA6DFfTPi+8FzrE8cZBiQhSOzMBgn+Yr521nRPE+g/FFdN8M6hdWcWsQGCGeM8w2xbdJEG6qqnJ4xwRXpZfONpKW9v62OLFSp06t1G8du/5nv/7Oms3WqeByuorLHdRXMseLgjzmVWKgvjgsMAEjuDXptePeEJotDjsbbSI5EigUQxhomwy9Dnjv1z+Netfao/7k/wD35f8Awrza6vUbS0Z7GX1b0VF7onqrqthBqVp9muACnmI/QHlWDDr9Kf8Aao/7k/8A35f/AArJ8VeIo9D0htQFnLPtmiiKsDEP3jhc7iOgzk1lGMm1bc7Zyioty2Kp8IgzJcNrWpGdFKq+8cAjGMfkfqBXQ2EDWtnFbtM8xRcGR/vMfU1xUnxAmUF10QNEsssbubviMo6Jljsxt/eKxIJAAbuMVFbfE2GS7WGfQb63QqH8xjlduxWJHHOC2MfQ962dKtJar8jmjXw8Ho/zPQKKzPCurjXdBttUFrLaNMDvgl+/EwJVlPToQa06wlFxbTOqMlOKktmFFFFIoKKKKACimTyxwQvNM4SONSzsegA5JrCTxr4Vdyia1bMw3ZAzwFGWPToPXpVKMpbImU4x+J2OgorJvvE2gWNzLb3mrWsEsTIsiu+CpdSyg/UKT+FSabruj6lHPJZahBKlucSnOAnJGTntkHnpwaOSVr2F7SF7X1NKiovtFv8A894v++xR9ot/+e8X/fYpWKuiWiovtFv/AM94v++xTo5opGKxyo5XGQrA4z0/lSsF0U9cGp/Zk/svb5u4hgSBwVYA8+jFT+FZIbxmm0bbCVdzBiRhiOMEfMBnr+Qz1rU1bXNH0qMSahqNvbqZBH8z87j2wKrx+KvD8lvNOmqQGOHhzz/f2ccc/Nxx1Nax5rfCYzcObWVvmVtCm1M6sbfVLqym2RsYwm3zAxOef+A8celdFXLweIPC1nPfXsmo2cBD4kJ42AKx544yFY/ga3tM1Cx1O3Nxp91HcwiRoy8ZyNynDD8CDSmpbtBRkrWvd+paooorM3CoNP8A+PKL/dqeoNP/AOPKL/dp9BdSeqP2qGLULhXcAlV/kaS91BYwViI3dmPIrnpJ3mvbhmbkhc/kaaRhVrKOxa1CeS4maVtyr0QH0rzz4teI73SfCt3/AGXNFbTyOlv9qk+7BvYKXP0B613RJOMkmuJ16wttWsLzTrxfMt7lWjcHrg9/r3ranZSVzy8XOXLpuzxXXdGbRrrT9W0vxZptleJYpM7PdyFrp+SX5B3K3TmvaNHunvtIsr2SPynuLeOVk/ullBI/WvC/DnhTWNY+Iy6DrsjzWmiqqyuVADQKcxrx13Z/LPpX0RpVk99exWsIA3H04UfhThQrYahCnXq+0l3su762Tfz2OCEoVqspUocqfT+tvkWvD2lTaleoPLJt0YGVj0x6fjXUeIdQh0fSYrXS1hh/5ZxpGoCxqB2A4Fblpbw2tstvboI41HAFeba/vGsXStH5eJDhcYH1/HrWafMz16kfqtLTd9SiSSSSck9TTDHG0qSMil0yFYjlQeuD706lrU8shtP+PaP/AHa6vwXql7/aMdg0nmQuDw55XA7f4Vylp/x6x/7tdr4A08bJNRkUEk7I/b1NTU2Z04NSdVcp1tUtaF99hzpzbZw6fwqcruG4c8dM1dpk00MIVppUjDMEUswGWJwAPcmsFue81dHOR6j4s8tZpNDhUfMDCsgLnlcHO7A4Lce1dJEXaJDIoVyo3AHoaz31/Q0uRbNrGnrMWZBGblN25TgjGeoPBqa31XTLiZIbfUbSWSQsERJlYsVALYAPOARn6irld9DOFk/iuXKKKKzNQooooAKKKKAK2rNbrpd211G0luIXMqr1ZdpyB+FeeXun/D6xidpdJljm8t96QTyMCrj5/mVsH5SMn6AdK9F1B5o7C4ktoxJOsTGNCM7mA4H51zI1PXIY1VPDwdg2fMEJQSR54+XkqeTxz6963otrb87HNiIptXX4XJZPBHhPUUe5n003JukBkkknkZpQVwCxLckDoe3atTRdA0nR1nFhalPPP7zfI0mRkkKNxOACzHA45NVvD+oa1cXBg1HSPssYziUN+Qx6Y75rdqZyn8LenqVTp0/iUdfSw3y4/wDnmn5UeXH/AM80/wC+adRWRvYb5cf/ADzT/vmoLdVW+uNqgfKnQfWrNV4f+P64+if1poT6HO+LrfQZtJA16ya5gN+Nqxkg7s/eJBBwFyT7CsEwfD6MOjWt9BFwd3mzKuWcyDGGznILA9s11Ws3Op2tmj6XZrdyNeFZEZScJzkj07D05qvJq2rKv/IsOZABuAORypPBxz0A+prog2lv+Jx1IxctUvuuc/DZ/DtykK6bcbCRDhhMFJO4DIJ5OA4z1wT613Gh6Rp2iWAsdLthbWwYsIwxIBPXqTWHHe6xPc75PDKJtR5INxBKSgPjJxjngfj3zwtx4g1qCZLePQ7i6LKNsxjMQZsEkbTnGMDqaU+aWl/xCnyQ95r7lY6miuSi1PxLPfBJNFMapFIxfnYXAfYOT3IXn3pv/CReIre2Vbzw/icyLEpVziRj6Dn+fY9Kz9kzb6xHqn9x19ZV05TRosMBkDOe9QaVqmsXV2kV1ob2sJyHkaT7pwT0x6jH4jGaNQOLC25wdtLladmE5pxbRmM2T3qCL/j6n+ifyNTsSTk9agi/4+5/on8jVI4XuTVzN+u28lXbtG44FdNWBrUjPelWULsGB7iqiYYhe6ZywxLM8yxossgAdwOWAzjJ74yfzrrPh7Gxu7mXa20IFBxxnNctXQeCNWtbLUZbK5EqefGHWUr+7BU42luzHdwPY05XaM8I4qrG53tcN4/txHqkU4YkzR8j0x/+uu3eSNE8xpFVP7xOBXJfEK3vJ4ormwtjdtEpzGJFXOSO54HHNZU/iPVxq5qLscbBG0fmbppJd8hcb8fID/CMAcD3yfelEyG6NviTeEEhOw7cE4+90zx061LIjI21gQfeszUvEGh6RpUmq6veva2cdybYfuW8yaQDJWJSPnxnkjgetdMYubslc8Lbcv6RHNd3VpYQ28rNKhPmADYuCOCc5zyT06A16xYWsdnZxWsWdka4Ge/vXmfwY8Y+CfEc4tdLuLmPWIY2LQXaeW7JnlkHQjp0ORXqdZYiMoT5ZKzPXy6EfZ+0i079ilHawSXd1I8eWLqM5PQKP8apeINO02a2hhna4gMlzEY5IGwyujbkPOR1HpWnbf6+5/66D/0EVQ8VyzQ6YGg0tNSfzV/cum4Dvux7YrOLfMjtklyO67nHW1h4BhtL1I7y5kW4hmE4MrMcyhN7Z6BiUXnP3hxWj4c0HwhNrdvqGlzTm8tFEkSiY4VdvlE46EMFGfoKda6hpl3q8VrL4Ubz8rG5NuCI1fuwxgDgdecflXVWGm2Fhk2dnDCx6sqAMRnOCevWt5zcVuzlp0ozeysvItUUUVyncFFFFABRRRQAUUUUAFFFFABRRRQAVXh/4/bj6J/WrFV4f+P24+if1poT6FG4S9ZUaxkiV1unLLI5UONrDHAOcEg49qzYV8SSqsUWo2rziJVmlwQodWfOAVxyGTPT7p6ZyNG8sP7QjWP7RPAyXLuHiIBA2sp6g9mPTmuam8OW9rbvbx3moRqG2gCftjBOcZOcA/hxWsWupy1XJO/T1LtwviWZJIv7dsIXHHCEcgYznA68n2OOtaOgQeIF1B5tR1SC5svLxGscYBLZ65x6VieGtF0/TZXd7m4KOAGDyFicdK7O1ltmRY7eRCoHCg9BROXRfkKinN80n+JNRRRWJ2BWLeMwsbZEUtlDkAVtVk3STHSImhGQF+f1xTRlV2MY5yc9agi/4+p/on8jU1WtG0/7Vc3MkhZUwm3Hc4NaXOBRcmkipdMlvGZG3bQoY5HPSuZvZ/tFy0uMA9B6Cuq8Z7LKOFEjyksbJ+Ixj+Zrj6qG1zmxd1LkCniNypYK2AM5x2plaehaXd6nI6QNsjAxI5PHPQe9U3Y5oRcnZI6HwlGNU0Fre8Cy2ysDEyt1H4V0UdrEkax7Qyr90MAcVX0PTbTRtNh0+1jjijQbVVFCj8APaofF+uWvhrwzqGu3iPJDZwmQog+Zz2Ue5JA/GsX70rRPepQVOmnPdLUbeWujaYTqU0ChkzjvyT6evNfOH7Sek6r448UeHni8UWnhWyVJbdLq5jLxLITkKx6LuA+90+XFVbj4ifFabVbm6fwjObK4YE2bafMxVR6SHndjv09sV3Gr6dZ+MfAsSyrst9VtBNDu+9E2TtJ9ww/SunDSUJcyl5XXQ4cypV6KUalOyetnZp+tvlo9UeY/C34Y+IvD3xk0BYfiXpniSaIvPcR2CAfZ4QMFmfpk52hepznHFfYw4AGSfevmz4MeFrzwbZefcxwLeTsJJWUkupVvlUdtuOfXJr6PtpluLeOdAQsihhnrginjZuU/icrdWPK5KUZPlUb9Ft/XcZbf6+5/66D/ANBFT1Bbf6+5/wCug/8AQRWJ4nt4ZYZXkvGsnS7tpFmWEy/MrAqpUdiePxrkSu7HpSlyxbOgXYGJXaCeuOpp2RXnU3gbw+9oVGviF5AA08LojuRHIhyQckfvMkf7Ipn/AAgum3FzGsfiyUujsIY4ynRlIwRnLfIzjt972rX2cP5vwMPbVP5PxR6RmiuAtfhnDaiJYfEGohYbiO4jyFJDRlygJPUDfj3wK7+s5xivhdzWlOcvjjb53CiiioNQooooAKKKKACiiigAooooAKrw/wDH9cfRP61meOvE2n+EPDF3r2pb2htwAscYy8rscKi+5JArzZfif4o03R7LxhrHh7TDoGpdI7S5drq2VSQXfK7XHqFx071aj7vM2l6swnXgqip7yteyV9F1PV41vojN8tttMhZW3nO0+vHXrWFqkl6037yOBW7KHPT16VZ0vxJYatDFCZGhlnI2bMkEHkfN7inapF5aF5AFd2+Vc5O3/OKez1RlOUakLwehkZuv+ecP/fZ/wrb0O1vI1+0SQwbmHy5kPA/Ks6CRI3DNGXx0+bFdRazJcQLLH0Pb0okxYeCbvcZuvP8Anlb/APfw/wCFJFLObryZI4wAm4lWJ5zx2+tWKgH/ACEG/wCuQ/mag6yeoNP/AOPKL/dqeoNP/wCPKL/do6D6nN/ETVdK8IeFr3xFdWclz5AAjt4yczSMQqIPqSK8VuPjN4+0DxFY3OqaFb3mlXtlBdTW9tZSRtbo+SVDknLKOueD6CvaPi9oh8QfD7U7CK4a2ugqzWkyttMc6MGjOe3zAc+9fJz+JPGfi/xRpfh221jWbGVbaOwvEa9fBaPIlkYZ7jOc+ldFKnUnFOCvrrft/V9tS6FbLaTqLGSs+X3bX312snd3tpLT8T6z8W32n33guDXo5GNs6xTQv5RJZZMBeAMj7wrjjwa9K0bTLKw0K10u1YyWkNslsnzbhsRdo9ugrz/V7GTTr+S1kOdp+Vv7w7Gpi1qkeJjqctKj+fqVK7b4eriwuXz1lA/If/Xria7TwIrGIhkwIgTn1L//AFlH50T2M8D/ABkaVrqcl5r81lDsSC2Hzkj5nbpgegpvjjR7fX/COqaRdSPFFc27L5i/ejYDKsPcEA/hV+ysYbWe5nQAvcSb2OPbp/n1rP8AGk1/DoUjWEUchLqsxaTYUiJ+ZhwcnHbjPrWcX7y5T1ZJqlLn13PjS28RfEufxUnhf/hKdcXUGuRbHdfSbQc43Hn7uOc+lfSF9pNhounaXo2maobldPtVtpCpRjuHJLYHUliSPeuZu9E0Wx8Q3HjK4UJcRWZSR8cBV5L/AO9t4+lctB4y1CaJ9SsZvC1rBKfNWymudtxKMcF3BwrkAcYOOATWuKxGFw0VJvkT9Xd/jovuXU8p4nGY73ar52lpsrL5Wu397PR7a2kmuYoftUih3C52rxk/SvULOxktbWO3XULl1RcAuEJ/9Brzr4VanpniBLPVkMQimTciSthlkBwQMcEgg16lU1W07HVl0FyOfchtoGheVmnkl8wg4YKNuBjjAHpWXr1za2ttcyXtu88BliVlQ8g/w/8Aj20fjW1VeD/j7ue/K/yrNPW56ElpZHCWl14MSHL6TPByyH53IAJIJznrjOfYda2fCemeGZrmTUNLhdmt2CR+YTiIbcgIPQ7s59a6nav90flQqqo+VQPoK0lVutL/AHmUaFmr2+4WiiisToCiiigAooooAKKKKACiiigAooqK4uIbdC0sirhS2CQCQOtAN2PGvjjZzeJ9FvraxklM8LrNDE3Cs8Zzt/HkfjXm3/Cd2HiT4f8Ah3wFotreHWh5kE/mxgRwht25s55wCT07V7T4hu4by+e4gjREY9cjeT6nFcNoHg3TdH8W6p4htwPMvcbExxDnmTH+8cH8661ToVabjWV7ar71ufNOtWoYp16ErNppvyfY7LwhYTQ3Fjb2MTyJaBFBPQKoABNegXunx3VyW88h8dOuB/nNZfw9S7XSZ2uFgET3BNuYydxTAB3Z77genbFdErxF32su4HDeuawqSfMevg6EY0lfqcrOEWVljLFQcAnqa2/DxH2Rx3D8/lWTqDRveSGNQq57d/en6VM8N5HtJ2swVhng0nsKnJRqHS1AP+Qg3/XIfzNT1XH/ACEW/wCuQ/malHcyxUGn/wDHlF/u1m+L/FGgeE9L/tLxDqUNjbFtql8lnb0VRyT9BWb8PPHXhXxhZsnh7Vo7uW3UebCVKSIM9SrAHHv0quSXLzW0Jc481rmt4sj8zQbldsjEAEBBznP8q8e0vwdpq+KdQ1q3mayur9ESScbf3IByzLuGMtgZ+le16xI0enSsuegBx1AJ5Nec6NbyXmqraNNCltLG24Mp3lxgqQ2cAfeBGDnIrSlNxTszy8fTU6sdDppNXt9EtorGzgT5ozIGLFlyehz39K4dr64uNXulvVvVuZS1xtntxGsabtgCkdQSpIzzg84rr73SJ5BBYfYneSIKonWQFVUknDD8c10gi06JraG4S3afbsjJXJOBjAJ5pKSj0HKjOto3ZIwtD8M2F1pkVzcSyO0qhgUO3b7e9dRa28NtEI4UCgAL9cDApqwMlyskcpWER7PJCjbnPUelVNZ1qz0tcTMXlIysS9SP6Vm25M7oQp0I3asaVVtUj87TbmHBJeJlAAyelYWneLIbi8ZblIbS3CFvMllxjHqTxVex+Jfge/1I6fY+IrO5uBnCxNu3Y67T/F+FNU59EL6zRlHWS1OI8TaZPNptxpd1ZzbbtTbyjhSiOCC/PUDrgc18p6po8+m67Noc9q730U3khVP+sJPykfXIP4197XPiTRRGf9I830Cxk/zFeQ3ng+w1LxxaeJxC0l3bRsoREyHP8LkDuuT+npXTTdOa5aq033a1PKqXwsuajyzb096MZWXdXT1Jfht4S/szQtO0KKKOS5Vd0z4yN5OWP0HT8K9pt7GFIEWaOGSQKNzCMAE/SuX8E+HbjTXguFghtoFBCwAYIVsknA6HJ6e5rs6xq1HKW525fh/Z07tWIPsdr/z7xf8AfIp8NvDCzNFEiFgAxUYzjp/M1JRWV2ehZBWfrms2Gjafc319IVitoxJKFXJCk4HH1rQrH8QyrDaXsh046jtjiP2bAPmHecdfz/CnFJvUmbaWhU03xroOoXsFpbzXHmXDbYS8DKHIGWwSP4eh9DVOT4k+EkVW+3SMG83bthY7jG21gOOvGR6jmqV/f6G14ss3hBp555BLNKtpuJ2kqHzjPXkZwcdatabH4a1C7jsf+EPWISgne9kgjAClQd30BFdHs4LVp/gcntqj0Ulf0Z02jalbatZC7tfMCb2jZZEKsjqSrKQehBBq5UNjaWtjapa2dvFbwJ92ONQqjv0FTVzStfQ7I3subcKKKKRQUVQ8RRwzaDfQ3FwLaGSB0eUkgICMZ4IP5EVw1l4Ht0a2vofGU3nLLFOXUKscgRFVRsDYAxn/AL6HTHOkIRknd2MatSUWlGN/nY9Iorh/CPhq10O9u5D4qnu1e3ETo0m3y2+X51JY44UZrro4o5MmO7lfBwdsucGicUno7jpzlJe8rfMtVzvje0ubi1jktwzBeGRVyT+mf1ra+y/9PFx/33R9l/6eLj/vupTswqw9pBxZ5ra6TrFzeGGPTJREEyZnIUBs424PtzmthPCOo7o98kO0kb9rcqO/1rsvs3/Txcf990aaGFjDukeQ7eWc5Jq3UfQ5IYCmvi1HWlvFaWqW8K7I0XArn9TK/bX2yGTGMsTnJrb1Gz+1AfvmQKDwOhrAuLWaFyrLkD+IdPzqIm1e9kktCGpLbf56bCA24YyeKjoqzlTOsgnimBMUivjrg9KYP+Qi3/XIfzNc22o2ug6Ze6/qcpgsLKBpZpMdQOw9T7eteWaZ8fbu90+PxknhaJvCkty1mJY7zddAqxy+zGCBg8A/jUPljbmaV3ZXaV32V+p2wqubUVFt72Sb076D/wBo248N6X4z03UfHWg6hrOiSaeYbJLaUoIbgSZkJww5K7PyNcv8L9c+H158R9El8CeG9T0Se3eSS/nuJy6NbeUwKY3N1cp+Vd18YrjRfiD4ais7K7jnsJ4TLa3qMmyO4/gByQcsSEwOeSDXH/Bvwcvh3QlvNQtVTV7nLSFlG+FOgQHt6n6+1elCNBUeeUffWh5VbMsTGTw9OX7tu++mln/X/APcZ/FVjPaXK/Z5B8mFViBvzx74riz14pKK41FIxq151bc3Q07PWr60smtreTYzPuaQnLEYxjnpVS0u5re6jnDFmjfeN3PPrVeinZEOpLTXY39T8TahOqLbzeSu35tiYJPf1rDmkkmkMksjSOerMck02koSSHOrOb95nJfFW8Fh4cgvLiye+0+K+ha/tlfZ50IPKE9lJ2g+1c940+MmleJ/DR0OHwOlrcDaNOmhuV3W0wPyMgCDGDjgYyOK9H1C0t7+xnsbuMSQTxmORT3UjBryT4YfD2403x5fXOpxlrbSpMWjMOJmYZVh9FOfrit4R5kpc9uXW3c7MHmGFw1CrRrYb2kpq0ZczXLp1S3XVba+p61bR3YtovtFwDNsXzCIx97HP61s+FLqey1iPNztjl/dv+7HfofzxWVbzxXCM8LblV2jJwR8ynBHPuK2PDNra3eqxx3c3lr1UZwXbsAaxl1ucVC/PHl3PQfKuf8An6/8hil8q5/5+v8AyGKnormufSWK/lXP/P3/AOQxR5Vz/wA/X/kMVYoouFiDyrn/AJ+v/IYqnqMOpxW889jMJrlhGERkUDAbLde5BPU1p1neJLeC60ae3ubv7JFJtDS8fL8w9fXp+NOL1JktGYt1L41Yt5NrAi7nK4ZCcFSFBy2MA7T785x36mLf5SeZ9/aN3HeuOsdOkeNZrfxoXiAXYoP7vHBHBfJyB6jvViLRdRKBE8Yzl8gZUA5PcYLHv/UfTWUU9L/gznhKS1s380dXRSKNqhck4GMnrS1gdYUUUUAZ3iVrVNBvWvoZJrYREyRxn5mHoPeuLiuvAscUs8cNwZtpKLvcu6oRgqc8AgAjOOK7zVXnj024e2jSSZUJRXUsCe2QOT+Fc2+panIj48IsGwAryKp6Y6r268AE9D6VvSen/Bsctdar/K5T0y18G3WoWtlaWMrO2NoO5VACb1JBPcZx+tdVo2kWOkJKljEyCVgz7nLZIAA6n0Aqj4Xub683tqeirYzQgBZNoG/PXHoOB3rdqakne1/xKowjbmt+FgooorI6AqrZSLHp0TseAvYZq1UGnf8AHjD/ALtPoJ7mZqU93cxExQyLbj+Luw/wqt/Z94bVXAJQ4IQHn8q6Omu6qCWPQZ/CncxlRTd5M5lrO6XrC2cZxjnFMEMwkCmFy393aa6OxvbW+iMtrMsqA4JHY+lOuLu1tzie5hiOM4dwDijmZHsIWunocV8XtPtda+F2r6DqV9Bp8t/CIYCW6SFh5YP1bAz718neDbqHTfgzp/w8y8viKLWJR9mEZx8zsBk9O/Ir6g8RXcd5rNxcwsTGxAU+oAxXAP4JtYvG154rtVia6ltyIoXJRROeGk3AEjK+gznJqp4LD4qEY4i/uvmVu/Z+RxwzfFYLEqthWk1pd6/P1KF1q+leA/B2m6VBaSajdfMkcBVl3yIfnkO4fKoboQPTFS+DPiEmtaoml6jpbabdTZ8hhIXjlIGSuSBhsZ7c4pfF2oX/AMP7q28VaJBHPCsLWV59pDTsquysJMsc53Lg896zdP8AHPiL4nana6dH9htbXTZlvpLqOywVdQQi4Lc5LHjjgV6f1adSPtuZcut773/ryPMjjMHTpPDypy9q9mmuVLs1a/fqunz9Cs/OMlw8vnqGmIRJChAUADK7f4T1+bnk9K+b/ix8VvHx8VXFn4T8u10+1laMMWUNIVOCTnntX0rLLHChklkSNAQNzsFGScDk+5ryH4gXkvgPXZpI/D+lanp2qO08RubcFoZj99d2MkE/Nj3OK83EvF+zf1OClPs3bTra+l/+Cd+W1Mup175ipOnZ/C7O/S+j036b2Og+B/jPUvF/hqVtagSHUrNlWcoRtcMDhuOM8Gu9t5obm3juLeVJYZFDI6HIYHoQa5z4c6TNp+iNfX0EMGo6kwubmOGMIkXGEjCjptX9Sa6K4i86MIJpYcMrboyAeCDjp0OMH2Narmsue3Npe217a28rnLWdJ1JOgmoXdr6u19Lvvbcl7VHJNFG6o7YZgSBgnIH/AOuquuah/ZelT6i0Qkjt18yUb9uEHLEepA6DvXM+BJLr4jaLc6rpHjjS7bU443VtFktNvlIeNrSbg/PHzpwD0rSFJuLk9jNKUpcsFdnXfaIf7/6GozJCblZvtEvyoU8sE7Dkg5Ix146+5rkbTxc2q3mn6HYXljo148JN1JfbpzAyuYzGiLzI+5TznGBk9au6N4kRfEkWgz+INH10XMLS213YZjYFeWjliJJRscg98HvVexkrrqtbeQcs/Zqry+7e1+l+x0xuYe8n6GpbHUIrW8huVYMYnD4IPODRSojvIsaqS7EAAdSax0BXT0PT7XVLG5t0nhm3I4yDtNSfbLf/AJ6H/vk/4VX8P2Dabpkds0jO33mz0UnqB7VoVzOx9LBycU5blf7Zbf8APQ/98n/Cj7bbf89D/wB8n/CrFFGhWpX+2W3/AD0P/fJqhr97pb6Pepehp7dIgbhFyCEJxnt6E/hWvVcANeTqyhlMSZB5B5amrCkm1Y4W1k8CyRm4ktLm3BV4yJA5CA53AYJA5YjjoaksLvwLYX/2hklgureVvmlaRyDkgk8nPrz9a7lre3bG6CI4JIyg6mkW0tV+7bQjjHEY6Vr7Vef3nP8AV35fcSxsHRXGcMARkYNLRRWB1BRRRQBW1RJ5NPnS2nEE5U+VITgBu2fbPWubNp4uW5jEeuacFI2oGyzP03HGOeQfoCRXQa4ts+kXKXkjRwNGVd1HKZ/iH0657Yrixpnhi5d5F8S3URQbV3OqeWCuDjK9wOo9q2pbf8C5zV91/nY2p4PFawvt1bTjLHwHf5VGem4BevI9vYda6WNgwxuVnAG7aelcP/Y/h9oZZf8AhIL2X94ruquGdySFXjGSSVx71p6DLoOiJOq6wZXndC/nOC68KBnAz/EvJ9ac4prT8hU5tPXb1OnoqjY6xpl9KIrS9hmZgSoRs7gMZx64yKvVi01udKaewVUtnaPS0dEDlUztJxn8at1XsFDafErKGBTBBHBo6Ce5ykvjC8jZ0axhVxwMsTg+9alj4m024t4xdSeTMy/OuDtBzjrWdr/heKNVl09yGZtvlO33ifQ1yV0Vtblba4dIpmYoqMwDMwGSAO5ABNaqMZbHkzr4ihL3tS9ZaneafM/2KcpGXJ2dVP4VXvLiW7upLmYgySHLEVVEubloPLlGED+YV+Q5JGAfXjp6EVHeahYWbIt5e21sznCCWVULfTJ5rRR1OB1HazehYoqO5jae3KR3EkBbGJI8EjnPGQRz9O9Snr6UCKWuWceoaNeWM1uLlJ4WQxFtu/I4Ge3PftWJ8NfDEPhXw4LJWWS4kkZ7iUfxNnAH0AH866iobX/U/wDAm/8AQjVqclBx6EOCclLqR6jMIY4y9nJdRNIquEQOUHZtvUjOOnTr2qv4h0qx1a3gi1C3WdYbqOZAezqwwa0qiufuL/10T/0IUlKzVhtXWpKetV576xguEt5ry2imf7kbyqGb6AnNGpSTQ6dczW6eZOkLtGn95gpIH515dp3g74batp1vqer/ABLU6heRLNdeZabmWVgCy59jkfhWdScaceaXp0/U9bKcrnmdaVKErWV/hlL8Ipv59D1HUrOHUNPuLG5UmG4iaKQezDBr5Y1Dw7f6T4rk8NxwF73zxDER1kDH5WHsQQa+hfBOoWtr4WdrvWo7mwtbua2tNQuHEf2iFGwjksfqPwq+mk6Hqmv2fimBobm4ghaGKaJw6EHvkdSOQP8AeNdHLT5ZU6qvH5rVbbfkceEx+Ly+t7bCT5Z6q9k3Z72unZ+aszyr4n+Df+EY0TSNW0/fILSAWt46MVO4ksJARyMsSPypnwP8P2mp6neeINQhj+yojQRpKc+a7D5ic9gvH417Tq9hb6nplzp15HvguIzG6n0I6/1rgNQ8Uw+C7eDwv4c0WbUzYIEmlOVRXIyQSoOWOcn0zV+3XI5NtPbdpW9L2NMPLGYmKwFGKlFu9uWLlff4rc1ur1/A9E+0QZ/18f8A30K1PAX9m2+sQQqYliQOyDfkKxJOefcn864Xwn4o/wCEqsp4Ra3el30O0yx7gHCk8MpZeVOCOnrXpfgS5jhvJ/MRVncBUBkABHU9utc0laJnSpyhiFCorNPW66rodr9stP8An6h/77FH2y0/5+of++xVE63agkGa17/8vA7UtxrVvBbpcSND5b/cIlB3fTArn5T2/ax7l37Zaf8AP1D/AN9ij7Zaf8/UP/fYrkNP8avc6o+IoHsTIYgyyAlCDg5I756jtXVzXVxHbPMLUOFUsAJRzTcLbk0q8aibiyaC4t52dYZo5GTG4KwJXPTNZ3iG01K4sL1dNu47WeWJFikZipDBjkZwcZBxkAkZzV62/wCPq4z1yv8A6DSanaLfWbWzSNFkqwdQCQVYEdeOopJ2Zo1zRZxUug+MZtTNxZ61HbQLOmIhqMswVBERggpy28hiM4IA6c5ng0DxmpB/t9Io/sjRmIzvKfOMUi+ZvKg43sjYxxj2FaH/AAhtt9pef+1NRDSSmVgku0Mx9cAZ9vSr2jeH4dLuvPivLuYfN8k0m8DOOmenTHFbuqrb/gcsaD5rtP7zlLXwp463pFdeLWEQMQM0czl9qlt2FIxk5XqT05z3Lrw38QpJoXi8TwxhFkQjznw3yBUY/J1JBJHbPGa9EoqfrEr3svuL+qQta7+9nL6PpviaPxCb7VL6KWzYEpbxXT4gO0DpsAkBIPXGOozmuooorKUuY3hBQWhT1uWCHSLuW6SOSBYW8xH+6y45B4PX6VyDap4Z2yG40FjJEi+d5Kb48nb8oPG7k+nb6V3dFOE1EmpTcuv4XOGTWvCq/aWTRZA0rASnYoLNnjndwcn2weDzWvoOleG9Q06O8tNJjjikZsK6YOQ2M4/Ct+GKKFNkMSRrknaigDJ69KfVSqaafmTGjZ3lZ/Io2WkabZTie1s44ZAmzcufu8cfoPyq9RRWbbe5sklsFQad/wAeMP8Au1PUGnf8eMP+7R0DqTmuC8dWnlapHcGGNRICQwHORwfxwf1rvayfFqbtEmbyy+3nGM/j+HWnB2Zz4un7Sk/I85HWvIPgg0viLxl8TpfElpDdzwaW/lJcxB/JwXGFyOMYxx6V69XkPxX0HXdP8TRap4Vubq1Ou4sr1baQpvc9N2P4SOv0PrXqYSScZ09nJaPtrc8CNZYepGtKPMl0Nz4FXV5P4bvLaZ3ktrW5EdszHOAVBZAfQH+deh1meFtGtvD+gWmk2uCkCYZsffc8sx+pzWlXI+17+ffz+ZtiKsa1adWMVFSbaitld3svJbEdtMtxCJVWVASRiRCjcEjoee3HqMGpNPgmlgZ44ywVmyR9TUkCeZKqFgoPVj2HrW9pAiWwQQYKbnwR3+Y1LZNKnzvUwxa3BQt5MmB1+Wqtz9xf+uif+hCuu86LY77wVTO4jtXO63BbQhDDIzFnQ4PP8Q5zRF6lVaSirplCQWsFx9qdUSaQLEZMfMwBJC/TJJrw/wAdeCbt/iNbWWju6WOsyGTK5Cwkcy//ABQ+uK9zm/1sP+//AOympMAsCQCR0PpW9Kr7N3tf1/D7jn99awk4vunbTqtO54v4y1r/AIRXxqunro0F1aWFnCunLNGsixLgliEcFSWbhmxkAcYNXvAXjNdU8c3l82i6b4c077A0t+lqxS33Kw2ylTwrckcda0/jb4cl1DwkNYaSEahppZ/MQeWHhLfd5J5A29+SDjrXPWHh7TvDPgDTNV8UWF7fafc3a3OsQWxxKYjGwhXqOAxUkZHJrsjOU4WstdOt7/fb8P8AMuLwns1Takp3u3ePIo37W5rra3N8+h6J4a8XeEdTuzpujapE87OziNg6l2JLMV39eSTgVyfij4heK/hr4hvtN0m4szp+oTG/TzIBI6O4AZTzkfdBHsa5W11z4Zamz2PhzRtWfX7iRDpU0YdFtpN3AkDHGR7bh1r1b4heErbxZojWMhjhulkV47gJyCODnuRgkVyxpuNliYuN+nX1OrNaEMHX5MHV57JO9rb9NG/07dLvM+Hmr+IfGl/J418QzKp8j7DaJDGI1kjDFmZh3+Y8fQ129V9MsrbTdOt9Ps4xHb28YjjX0AH86sVjOSb93bocUea15O76hUM15aQzJBNdQRyv9xHkAZvoDTNSRfszXS26TXFsjyW+Rkh9pHH1zj8a+dfAc0uveEPiJqutxpd6hEYzHNMgZ4j833SeV6DpXNjMRDCYaWJmrpOKsv70lH8L3O3LsFUx+KhhabScur2PpMKq5CqF5JOBjmui8MatP5b6ZMxeJo28vPVCBnH0ryr4LahqGpeALWbUHeR45ZIY5HOS8akYJPfHI/CvQNGuY7S+EszBU2spY9sjrW8462Ip81Gtyt7Oz7dmeiCVorycGCZg20hlTIPHr+FVde1ltM0e8v0sZZWtovMCOwjD89Nx71ZvdW0+zMYnukUyfdxzx68dqTXm1D+yJ20kA3mB5WcHuM9eOma51uro9xvR8rOTk+IW5IBZ6NJczyyvGYvNKtkOqqACmdxDbsEDCqx7YqtN8TWSFZk8L6lKrwCaIKDucmTaE+7wxXc2PQe9bRu/GmI0/su1GEJdxIpJPIA+99DntTkvfGIlGdHtnVjlt0ygIMKMDByedx57V0Wp9l95yN1f5n/4CQeH/Gy6tr0Ol/2VPCJY5G+0glogyk4XO0feUM3bp05rrqp6NNqE1iJNStUtbjcwMasGG3PB4J7Yq5WFRq+isdVJS5fed/lYKKKKg1M/xLbfbPD9/a/bfsPnW7p9pzjysjG7qOn1rh73wLNcQlLXxldw20qKInaRmkIGw7SdwBA2EjAB+c13eufZf7JuPtquYNvz7DhuvUe+a5G8Xwcl20N7PdvsdvNMjMyqynGWx6n8OO1dFGUl8P5HJiIQk/e/Ow248IzQRl4PFL2UbSSSTuHckAsjrtLPwQUI5zwTVePwdrdunmt4yRPLhMSxiNhGF3h8n95ktkKMk5wSO9aWmaJ4S1K4uIrJ7lpBGUZd7r5Y5BAyOPvEEds0/W/C+lafpMtxZpIjx5OS5OdxGc+vQdav2rWl/wAEYSorlclHb+8zQn8Q2dldMJ7o3LMifLAAUU4OSPr7k9BW1Z3UF5brPbyB0YZHr+NeRx/8fE30X+tWI5JIm3RyOjeqnBrKVNGMMwknqtD1qq+nf8eMP+7XCaR4k1CxYJI5uYe6ueR9D1ra0rxdp7QwRyQzxAgAuQCB+VQ4NHZTxtKdrux1Nc/46uWh0uOJHCtJIM84OBz/ADxWtZ6hZXcbSW9zHIqn5ucY/OuJ8a36XmqiOFw8UC7QQeCx6/0H4UQWo8XVSouz3Oft5WmgSVoJICwyY5Mbl9jgkfrTLlVaSDcoO2TIyOhweamqOb/WQ/7/AP7Ka6Op4LJKjnE58vyHjTEgMm9C2U7gYIwffn6VJRSGAZSSoYEjqAeRT9Ou7iG28uKQqu9zjHuahSGJJpJkiRZJMeY4UAvjpk98VCII7i0MUwYp5hbhypyHyOQQeop6Am09CzNeraWrmaYxwuyq3U8lgB09yBVdjOYB9ojjjcTDARyw27/lOcDkjBI7GrW19vmbW25xuxxmqt95+6AxNEIxKvmhgSxGeNuOhzjr2oVgdx8x/fQLxkucDuflNa1vo1/LbS3LReTDGDuaX5ent1rGV7efVrdUaM3NpMPnKZMJZDgg47j0rt7jxx4La6Ph2/8AFGlm/YeRKgmAHmEYK56A57ZzSkpacqOjD06c787scKljDCt4QzvHcMZDFJhkVu5GeeTz1PI4xTL6xXUrI2V15b2M9s0U8RTLMSBghs8Y57enPFdhrGhNZ6bNF80rJEZAwGAzHIIH0GD+dZOiJbzRpbzR/NgMrD2HShTe5nKg4y5ZdTx34UfDyTRvEGrXurJvW3d7WzOcb1YcyDHI+UgfifSvX9GgtvNjgkGI0QKgLenABJ5PFa8Nlas0+YE/1p6DHYVILG2WRJFjClOmO/1q62IlVlzSChg1SSURl3p8EluyxRIj/wAJAxzWFPDJA+yVCprqarXllDdYL7gwGAQawTOmpRUtUc3XiHjzwhq9r47/ALM0GaW303xLIGmSM4TcvLhh3ABLD6kV7tfxpFdvHGQVBwMVTlUG4gJUEgtg46cV0U5qO6TXZ/evuep59SDvo7NdURaTY2ml6db6ZZKqQ20Soi9wPU/Xn9alu/8Aj2k/3a49tf0m98S6nDeeK4vDMNm62xeKx865umUZOWKkKiliAOSTnpWt4b8UaXfW+r6I11FrF3ZossGpwo8SzQtnloz0dSMEDg5B9qbg73vqTCrTfuqS+9dPLf8AA7zwjpMGp3MrXG8xwgHAOMk9BXZ61ZSahpctlDdSWbyAATRfeTBB4/KuW+H8ojmuJXWURSINr7DtJB6dK6PWNc0/S9PmvrlpDFCoZ9kZJwWC9O/JFcslLm0PewahGjd9dzJk8Pa48iuviEoUUhAISQvIPAJ9gOc9PUk1s6LZ31oJ/tuoPd+Y+6MEYEa4+6O5+pNczL8TvDUdqLplvvKLlSRCMqBsyxGcgYkB/A+lSf8ACyfDYaMO86CWeKFCwXkvxnG7IVe5I+matwrSVuX8C1Vw8XdS/E7KiuW8PeONK1y+is7O01APK8qKzxAJ+7xvJIY4xuX/AL6HvjqaxlCUfiR0wqRmrxdwoooqSylrjSrpFy0Not3J5Z2wMu4OfQjvXOteTqQreDUaWIqJHWIbfvBTt+XnqSO2O/Wuvoq4yt0M503J7mfoRjlsI7hdNFgxyvl+XtIAOPQHHA7Csb4kXK2+kxGSQKgcu46naqkk4HJxWz4k1iw8P6De61qcvlWdnE0srAZOB2A7k9BXzDr3x6fWNfgvbjwglvZW5aOKUuTcqj4JOSMcgA47+tLnhGSc5JJ7Xf8AmRKhWxCeHw8XOdm7JXdlu7I9Lt2WSV5FOVZUZTjqCMipqqaZdQX0QvbWQSQTxxyRv6qRkGrddMtz51PQWobT/j1j/wB2lWGNbprkBvMdFQnecYBJHHQdTzjNJaf8esf+7QHUdbGf7PH9pEaz7R5giJKbu+M84+tSUlMimilMgilSQxuUfawO1hg4PoeRx70hklRTf6yH/f8A/ZTUlMuWLSw5xnf2/wB00IGXtH0bUtWupPs0iRwRhQzMvAJz+J6CrGueGtZ06F54FfUEXGFt4gZDyB90keuevQV0fw+DCyuCVABYYIPJ69a6es5VGpHqUcFTnSTd7s8feK4RyjTYYHBBjxXS6F4PupLZXvrjyQSTt2fNgnP4V2c1laTTLNJbxtIDkMV5qxSdR20LpZfGMrzdyGG0t4bRbRIU8kLt2EZBHvXCePNJttOa3mtVZEmkG5eoU7h0/P8ASul8Q6/Dp7G1j3NckDoMhAe5pPFdlNqVgLZTGsYdJFkZuS24YGMcDnrShdNM0xMYVYShHdHj3jGTVz4V1X7NEIrxEmFqYpNxZdhww4GGxnj1FcTpa25/ZY1VsIY/7ZQkn/tnXqt3G0dzHHIMMshBHvg147ffDmd/ietnH5q+HZyb+SMMfLGD80eOmd2Mex9q61SjXjyuXLbX+vPseLhsRLBY2niuXn5fsvZ+vl3Poj4Sx6jdfBzQ11xpjdtYAlnPz7OfLJJ77NtR6j4durKOG5siZE2rnBwU46/Suk8O30V5oCqrL5kMXluo4xgYH4YrSjjWWziV87dq5AOM8dD7Vyym+ZvzPa9hCtTj6bnEaTcidZsjbJ5hJHboOR6ir1XjoMczztDOYnS4+TCjCrtHGBimXWn3VuGZlDoP41/w7UNoxVKcVqipRRRQSYetW6RzeYrDMhyU7/WsqX/Xw/8AAv5VreJtPW8QmaBZoNq71PTIOR+uKyZebiL/AIF/KtY7Hn1laT0PCvjdpL6P4ibWbMiSz1ByJdrcRXAA3KcdMjBx9a7f4HaDNp/h99avVIutSClFP8EI+7+ZJP5V1nifQ9N1nRprC+tkaGSRZW2gKS4I+bPrxjPpXaeD9Es9QEnnNtjgwqwpxxjj8KuTpKPOo+89G9dvTYqnKvWUcPdcq1Ssk79bytzP0bZ13hqMxaHaxl43wnVDkdTS+JJp4NFuJrazW8lUApCyFgx3DsOTjr+FP0fTYdLt2hgkldSc/O2efb0o1yO8l0qePT7hba5IGyVui8jJ6HtmuRfEe9FNU7Pscu+pFXRl8FyCUov2hjZnkDcdowvPrzx83rxTbfVLeeRpovAzlijK7/Z1BG1cbCdvJ4xgZGPyq0lr41Chft9hIfM3sSTx84Yr06bcgfgTmr+kxeJl1LzNSmtWtmGCkR5UgH1HTJ+vA963bik9vvZzpSbW/wByLegLHNYx3baXFYTkuDGI9rKM49AeQq/pWnRRXO3dnXFWVgooopFBRRRQBxHxstItY+H+peHixE+oQlYecbWUhgT7ZA/Ovi2O51q+W38LvbhrlJxbom359wO3B/Hr9K+2/iHp9zJDDqNqYT5bKkwlkI/dk8lQActzXlNt4M02Hx9N4sUDzpIdoixwsp4aT6lePzNW8HhcTFfWFe2q166aPydl9xwU82x2VY/6zg2ozs43avo+q810NLwrpjaPo1rphGVtreOIPuzuIHJ/OtWiiuiTcndnipWVjO8R6tZ6Npcl5d39pZD7qSXOdhb0wOT34FQeFvEGi69ZeZpGoRXQj4dV4ZOe6nkVxHxXk0iHxCkniSJJbRrDGniYOYhNv/eZ299u2q/g2bwjceLdG/4QuBYrlRIdSMSyBPJ8s5B3cH59uK86eYuGMjhPYyd/tW93a/3dL99D2KeVKeWSx/Ps7Wtpul8V9HrdK23XXT1egBRnaoGTk4HU+tFaHhexj1nVJbVZl22u03IU/Mm4ZUexIrv6HlQi5yUVux+i6Ld6rvaBo0RCAzOe/wBK1IfBzx6rZzXl8ktsCwe3SPG9iPlO7ORjB4759q7G1t4LWEQ28SxoB0UUy8YLJbszAASHJP8AutWXtHfQ9ingacUubVkdjBDbXEsMEaxxrGmFUcdWrnfGn/Cb/bj/AMI0sZgNqwQloxtlw3Lbxk/wYAwPvZ7V0iTRLfyBpEBdE2ZYfN97p61i+I7b7RrC+V4iOnXX2Zo0jwCArZJbqOflGPTaetOD943qL3LL8NDnbiP4rZm+yzWeGdfK84RZVNjBs4HXcVbv0x7VI/8AwtRiSosEHmKwBaMny9u1l6cNkbx1HOK05NLm85/+KxaO52KsjKwBZdzEZBYgE5xwB0rXtkl0/Sp4TqgvbkhmiaZwDnb069Mgn2z7Vs6iXRfccyot7yl95y0/h/X7jULabU7hppJJ3WR4o0VfLDEITgHBKAMfdiPQV28tm0iqrXk2AytjanYg4+77V5/d+I7zUXguo5gsSYaNY2O0+5PevRbSXzrWKYqVLoGwRjGRWM3LqPCOnKUuS5k+KNHh1NLZeI5kc+W//ATwfavOWt7y0ukt9Q2G6RGEhRCqk5HIBJ4/GvWrn/XW3/XQ/wDoJqC6tLe51KM3NvDMBC23egJHK+tEZ2Vh4nBqq+ZaM82tby4sWaa2kKPtIPoRjoR3rptB8TXt5c2tvILOGPaN7MSMjHbnrVPxB4buo5LiWziBhKu+3P3Bjpnv34rnYf8AUx/7o/lV2UkecpVcPKz2PV7P79x/11/9lFWDyMHkV5r4ev8AWLNLi5tfNmto5sOrZZRwPy/Cu00DXINUUx7fJuF5aInPHqKylFo9ShioVLLZmfqkccN68ca7VGOM1Vq7rSsNQct0OMcYrnNcuWV0hjdlIGWIOKpanLWkoNss399bxwyxhw0mCu0VzhVnuoFRSzHcAAOpxXOeJ9W1COR9DspLBNTube5njlluTCkMCKSGLE58z6ccE9BT/hr4m8QQeJ9Is9ejg/4mIMVteWkLiLzNu4KxcbXBAJDITnHuK644afs3NHnOr7WaT22O0Hh/UbqxlljWIBX2ENIOCCM9K7Lwlpc2m2couUjEzyZyvJ29ufzqfWN0emCMWaTCVlWVUwFGSMnB6itMYAA6elccpNo9mhhYU53W4VU1iwi1PT5LGZmWOQruK9cAg4/SrdZ/iLU00bRbnUpIXmWBQSinGckDk9hzknsMmoje6sdcrcrvsZdv4V+zSMbfVr1UMgdULlggDAgDn0AX3AFdJXGXHji4i1KOxTw/cXLNKkZkt51dCGj8zepxyoXucVnWvxQgnsTP/Yd1HN5ZkELyqpKhXJPOMAbAOn8a9cjO7pVZbr8jmjXoQdk/zPRKKo2WpLdWkNxHbzlJY0kUhDghlB4zg9/QVJJeLHG0jW9xtUEn5OwrBxadjpU01dFqikRtyK2CMjOCORS0igqCK9tZbqS1jmUzx/eTuKmfdt+TGcjr6d6R/LTMjbV4wWPHFAnc5f4g3S/Z4bNeW3eY/sOg/wA+1cZXrKvDMGUFX4G4deD0qqdH0soV+wQYJz9wZzWkZ2Vjz8Rg5VZ8ykeYEgDLEAZxyaKs+ItNgt9RnsZI1mijkVkEqA9MMp57g4wfaq9bdDyZRcW0zmviT4bTxR4VuLBVH2qP97ase0gHA+hGR+NY/wAFfCreHvDRu7yEx6jf4eRWGGjQfdT29T9fau8orVV5Km6fQxdKLqc/UK634fXYVp7MxuSxDhguQOOhPasOx0e+uJ4Fa2njilYDzDGcAetej2lvDawLDBGqIoAAArmnJWsergaE+fn2sNuLnyrmCAQSyGUn5lHyqB3JrI8X6VJqUdsIrh1cSYVCfkJweSP61ulVZlZlBZfukjpUN1/rbb/rr/7K1ZxdmepUgpxcZbMoafpsaKLa7/0l4kjO9+SGy3Q9qy/FUuhrqoTVYbpspHl0c7QcvsO0HJIIbnBxmuji/wCP+f8A3E/9mrJ1i4v7fVTJDo0d5brAv7wJ+83EsSAecgbRxjqwq4P3iJxShZf5nOyTeA4rWOVYJHQBSqlHGQXPz89QDnn0q5pWneD9U81bSOdyke75zIpVcg/Lu9yDx6+9JPqeryJGYPB4jZkYqZE3bGAyucDI+bP5545q0uo6jKjW8fhpoYiRCzMpUsSjcgBfuhgBnOOa2d7b/ic65b7L/wABZxltDHEY4LcNsDYTJycZr11RgAda880ltU08SifwtNO8jrsIQkKRuOR6D7nHXrXb6PdXN5Zia7sms5c4MbNnj1zgVlVT3JwMPZ3T3ZLc/wCutv8Arof/AEFqG/5CCf8AXJv5rRc/662/66H/ANBND5/tCPj/AJZN/MVkd4+7VWtZVYAqUYEHuMVx3iTQba10qO9sY2XGDIucgKR2/H+ddjcf6l1wTlT0Ge1YHiK8urPw632mG1kDhIiqyMp+YgZGR+NVC/QwxUISg+bsQeANQszavp6FluBIzEFeG4GcGttNKtk1htUXcJWTaR2+v14rivDdxpmkrHqF0bqS6lmlCRQqDhEQF2PsAQevcYBrSj+JXhh7AX3m3S25iMhcwnAIDkJ/vERvjHBx15q3Tk23FGGHqw9nFVGr9Do9Zt554V8pvlDZdCByMdj7frXm1/aXsGpzSXTSrlBmLaNgOSd4OM8jjrjiuqm+Inh6G0nvJ/tcdvEu4SNDxINiP8uDzxIn50/WbY61NPJDLKqLDG8LtxE6nkkH0wc/hTUZQ+JEYqMKyvB3Z4V8VLW70dYvFtur3/2dZILqJwgIgkPGDtOApOOmSG5NV/gJ/wAVl47s9SGnW+nWejFphyn76YrtQAhFPy5LEfSvTbiz068t5rK+kZ7aaNkk2x7gVIwRgkVkeFvDsfhjw5b6bokU2qQxh5mEaASSyNg9CRzjA69q9COL/cOn1/Q8aNKSqqW8d7ef5nsl7IrpJGYXzGFKyFflbJ7Gq+oWlrdarbyf2hNDcJkoiPwQOvH86zdPuprfQV3KktqoXBRsumW53D0BB9/yrcna1byb4K05TIiMeW+9x0FeXsfRqSqR18i5VXVZLqKxeSziMsoZfkABJXcN2Mkc4zS2c8s0kokjRFU/LhiT+PGAfarNTsze/MtDmpNS8UxrMyaDHIi7hEolAc9duRnAHSmy6p4oZHVfD6Bjwp80EdT6n6V09FXzr+Uj2b/mf4f5EdsZDbRGYYl2DeP9rHNVtbu7Wz02aS7uoLZCjKGlkCDOOmTV2vHLizOveKPEGpaj4fsvEd9Z6o2n21pqEyiCxt1jRlcI2RmTczbsZ6Y6VDlGEZVJ3suyu/uQ3zNxpwtd93ZbdWewwuskSvGyurAEMpyCPY06vOPhvb/2H451Xw7p+xNKOnW9+1pExaKxuHd1ZI89FYKGx7ZAGa9Hpyja1uuoU5uS13Wn3BSMqsMMoI9CKWqzLdbwYmUIXBbzOoXuAPwHX1NSW2WHBKFVYoccEdqbBnyl3OXOPvEAbvfiq8iXF3bRpIiwBj++TduO3P3ePWrSgKoVQAAMADtQJO7MHxB4cXU7xLqOfyXOFkyM5A7j3qxbeG9IgZW+y+YwGPnYsD746Vr1k+J/7c8i0XQvJErXSCdpMYWHBLHnv0HfrVJt6XMnRppufLdjLnwxpEzFhA0RI/5ZtgflVe18J2MF3DP50riM5KNjDHtXNx3XxTa0hjk0yx87ypBJIShAkPMZA3chcYPT7wxnGamS8+I7Qo0+npDP58QaOIRNGISx3ncWzvHpjGMHr029lL+Zfec3NRbv7N/cd/RVf/TtzcW+3cdvJzjtn3o/030t/wAzWFjvuWKguv8AXW3/AF1/9lak/wBN9Lf8zTHjvHlhZvICo+44znGCP60JCbJIv+P+f/cT/wBmrL1y116a8Muk6nBAoRf3Uq7gT8+T+q4+lakX/H9P/uJ/7NXP+JV0p9ZSG71e4tJpFh/cx5XeA77fmAzjJOeewJq4fERUdo/8GxFJY+MmkZk1exVCCoOCRgnIIGOD75PtT7Kw8Zwxwwvq1kUQ/OzIXdhkdyB2z/ie2Sum6HHbs0ni2SQLuKhJ1yM/MuO+dvH9OlbuhappGnaTBaza5azuqs7P5g6MxI+gGcc1rK6Wi/A542cvedv+3jR8OnVG00HVwoud7cDH3c8dOK0ajtbiG6gWe3lSWJ/uuhyD+NSVzyd2dcVZLW5XvATLb7W2nzDz/wABNcNrr+I7XUvOuJp0iG8q6N8o5Hp26cGu4vN3n2u0A/vTnJ7bWpZFVr5VZQymJsgjg8rVRdjCvR9qrJtHz34613xzefDW58djxBqNjBI/+gRWUqRRxIJxGPMAXc7sMnqAOBitv4D6s3j7whNca5JLJqdhfxwzTKcCZDtKkjseucelcT+0M3iLwbHc+CrGGO48L67MLqwUxkvbS+YGkhQg9C5yAQeH4r2b4NeC/wDhB/h5Y6dOo/tG4mS5viDn96xX5f8AgIAH4GumrCcffuuR7ff/AJaPzHTqYKrhI0HB+3jJ8zd7cvLtvrd6rsr9zovFjWcQso59Ktr5PMZ9skBfYFXkrhThscD1z9awo9U0OWUvH4JLzQxqxH2SMOgY5AORx83P613lNVEVmZVUFjliB1+tYRqJK1hzpOTun+Bz/h230zVNP3z+G7a0aGUgRvbLgHA5HHoFH/AR6VsNp9oRCoiCRxRmJYl4TYRjbtHGKtUVEpXZcaaSs9TzPxhbWukaqsEfmLHMVWMFC3zHPGR246nirvgaKKa4smilkglhjJlQHIlHGDj8SK7me3glJkkiRn2FNxGTtPUVk6bYra3OmSJt2pZGIsBhm+7jOOtaKd42OL6pyVedbEuuLFDGMBfnG1kOfmG4HOfbmnWP25ZpPmh8ssOAmwAkksR3b6+oq5flTaPgg8jp9amMURk8wxoX4+bHPHT+tZ30Oz2fvXRUKkyLcQtIjDPmIVwzrn+7/I0sepW8morYqGMxQyHj7g9/epb1pI7Sd4dzy7TsA5O7HA/OnQ28SzG68oCd0VXY9cDtSHZ3siaiiikaBXg37T9hrOhTWvjfwjqd3p+oOFtNQS1cgzR5/duw6HBOOR3HpXvNcrr3g/8AtS7klGpSwrJIrN8gdgAwJUFsjBAI6cZrfD1fZVFJ7HHj6UqtFwgtfy8zmvgPo0+neHh/adzLNqs7/a9QlkctJPMw43MeoQYUD1ya9PqGytYbO2S3t02xp0Gc1NWdSbnJyZrhqPsaagFFFFQbhRRRQAVk+KImms4I01ZdMb7QhWQnG9hkqnUdSBkdwCK1qwvGcWnS2NuNSjuZI1n3qICAwKo5JOewUN059KqHxIip8DM270/xIlxEi+JVSF8AyMqg7icbAMcknoe3Tmr8enawsOP7cWaRZEdXkX/ZIbgYGCSCB7flzwtvA8ke5ru4UgjJyST3A4HHrxg8E+tMmg8F2eoy2M15fQuCI3y/yEBVIAwOh3cY7qfSuizen6HHzJa/+3GxHY6tHdrHJ4tQS70zEAuSOWxznkqp7dAaadC1drqaW38VSLHJK42LzsUsWKgknkEn3wAOKozweCbzbJNcXIdYUhGfMDYC4UdOTg8euT61Fc23ghm+zpfSRNMh2yL0GTgAcc/MT0/ukZ6inr/SDTy/8CZqXGm+IYxbRxeJkyxAbfjJGGPHrwAfU4PrVq10bXk1SK6m8QNJGrfvIxEBvUHOPb6D8+KY3gfRGTa/2lud3+sxz34Ax+HT0HJrpUUIiovAUAD6VnKp2/I2hSb+JW+bIYv+P+f/AHE/9mrmvFt7pcGsJDf6C16zRKfPVc7VLEEfh19810sX/H/P/uJ/7NWRr0viePUl/si3gltNilt7AHcGOQMnuMfSoh8RdX4P+BcxU1DwqqpDFobmFm8pHMYCEdeuemdvJwOa1tBstF1S1a9/sVLeUufMR153YBz75BHNQyX3jH7O3l6RbhzkJvkUsOOCwDY/AHtWpodxrc8k/wDa1lb2qD/VCN9xbk9fTjH51pJ6aP8AEyppc1mvwNC2t4baEQ28axxgkhV6ZJyf1NSUUVznWlYguf8AXW3/AF0P/oJpM51BevEbDke60tz/AK62/wCuh/8AQWob/kIJ/wBcm/mtMkw/F/hnT9e1XQL2+aUtpd99ogjBBjZ9pwWHfGOPSt66h+0Q+X5jxHcGDJjIIOe4I7Uy7/1tt/11/wDZWqxTcnZeQowinJ23OT8b6La6n9iguteaykEjtEXRWJGwqwUcDo2SSCR1GOtY1x4Mt7qWWSbxZ/pcyqqyW6BXBzGv985GEwB/D5jcnNdR4q/sYyQDVrfzSsMrxtuKkAbQwGCDkg/lmuZlvvBsF4ZLa2m8zz4rjzkYnc2ScfMTjGOR+FdFKUrK1/uRx14U+Z81vvYTfDCNnZoteurcefLIgjjx8rurbG+b5sbQAeOgro/B3hyTw+b4vqs9/wDbJFlYSqBsYDb8vttCDH+z701fGmgsCftEm3ds3eWcE7sYB7+vHbmuiqJ1KvLyy2NaVGhzc0N15iN90/SqVr1sv+uJ/ktXW+6fpVK162X/AFwP/stYo6JGNfeHJkinkt9SvjIwYhI8cgnOBk4/lUFtoeoJLumu79kVwUVCM9eCctj+dddRVc7MHhad7nAxeO9H0i/1LSWt9Rkks7go8sjKfNfYzDBJ77MAeuKnn+JehxIGMcx/0U3G0Mm4th8RgZ5Y7D7DI5q7qV/q1vPdrD4e+0sZh5RWHjjOHLZ+Y9D0GOlMi1LVVRJT4QBYEn5CAxxgkjK8Z7A4zj1rZRg1t+JlepF2Uvw8zOb4p6Gs8kf2O9KLAsyyALh8w+btHPXov1NdlomowavpFpqdtuENzEsqhuq5HQ+46H6VW0WWa8EpvdHWzaN8LnDbvXHA9Bz05FaiqqjCqAPQCs6jhslZ+tzeiqm8pXXpYWiiisjcKKKKACiiigAooooAKx/FcrRWcBXT4r4mb7kkJkCkIxBAAOCSAue26tis7xAmpvax/wBlsokD5dS4XcNpwM4OPm259gaqO6IqfCzm21COEPNbeDLhnLr5ha3y2SRuAyOgAPTjIFSXOtwqjXM/hCcKJFXe8K5Y5IB6cfjjrV1V8abnJk0ogEFRsbBHcE5/p2qrJD453s6TWAG7dtfoBtxjA79+uM45rdW8vvOV8y7/AHIs6YdP1qaa2n8Mtbwqu4STwBA5J5AGM9h+VbS6bpqtuXT7QNkHIhXPHTt7CsTV4/Fwn+02M1o8SRDEKjBdxk559eFxmrGlf8JV9vT+0vsBtcncIgQwG04Oc9c4yMfjUSWl0/xNIuzs4t+djeooorE6SCL/AI/5/wDcT/2amXeo6faTJBdXtvBK6lkSSQKzAEAkA9ssB+Ip8X/H/P8A7if+zVx/jWz8LXXiKJtYW9F9HbpslilKrFGXIz1x94gngngelaQipSszKpNwhdfidFJ4k8Px/f1rT1+dU5uF+833R16nHSn22vaHdLG1vrFhKsjrGhS4U7nbO1Rz1O1sD2NchZQ+A7Y/ub6ciQQuBl8HygSrcDk5zknJzx7VUsNE+H8ZVIftsS21xF9nHmSZMoBKFQOSQSw575rX2UPP7jn9vU0ty/eeiteWyyPG0oDocMMHjjNH2y2/56j8jS2NzHeWcN3Du8uZBIm5cHBGRkdqmrn2OtXeqKUtzBJPbBZAT5nof7pqZv8AkIJ/1yb+a1PUDf8AIQT/AK5N/NaAC7/1tt/11/8AZWqeoLv/AFtt/wBdf/ZWqehjW7MbxQ18qQC10uLUUJbejjlSPmHPuAR9SvvWR9v1qRGjufCcTxsCzEvgbeuOnPTvjkjiusnuLe3AM88UQOcF3C5wMnr6AE1HJf2MaO8l5boqZ3lpQAuMZz6dR+Yq4ystjKcLu/Nb7jO8N3VxqNu8l5pK2aAqYs/8tARndjHH61s1FbXFvcoXt54plBwTG4YDjPb2IP41LUyd3saQVlvcRvun6VStfvWX/XA/+y1db7p+lZ0c8MBsPOlSPdCwXccZOFNCCRpUVB9stP8An5i/77FIb2zUFjdQgAZJ3jgUrMfMu5halpfiSae7Wz1WOC2nJ2kuTImRjj5cAegHQ85PStHw/b6xbRyx6rdQXAG0QmMHIAGDnIHJ61m3Hjrw3BeXlo93KZrOTZMqW7tt+UsW4H3Qqkk9gKjh+IXhKV2RNUyVmSE5icAO0jRgdPVSfpg9CK25ajVuX8Dm9pRjK/P+J1VFcoPiJ4SNrPcjUm8q3UtKTA4K4dUxjHXLrx75rqlYMoZSCCMgjvWUoSjujeFSE/hdxaKKKksKKKKACiiigAooooAKx/FVhbaja20FzfSWeJt6OhwSQjZGf93d+VbFYXjS6sbTT4JL+C4lRptqmFiGRijDPuMZGDkc8iqhfmViKluV3MqHQrONo4E8VT+Yv7pALjDAHbtUAN/s9Mc1ZXwtfM0nneIb0oW+VVLfdwODluxzj2POay9O1DwXGkUiWMyvAsYZiGYRH5ccg4znGcdSDWmnjnTGulj+z3YjbaFfyjuJPQbetdElUvockHRt7zX3s2fD+mNpNibVr2e8+csHmOSBgAD2HHatGiiuZtt3Z2xioqyCiiikMgi/4/5/9xP/AGai5s7S5/4+LWCb/rpGG/n9T+dEX/H/AD/7if8As1YHiSx8SXGrJPpWpCC3jWNhB5gUOw8zcG+UnBJi/I/jaV3vYzk7R2ua8GjaVDPJNHp9uryY3HYD0GAAO3BPSpv7PsPNSX7FbeYhyreUuVPqDjiuP03TPiAIobbUNYhJR4d9zC65kQOwk+UpwWRlIPYrXZyQytMXW6kRdoGwKuAfXkZ//VVTTT+K5FOSkvhsSRRxxRrHEioijCqowAPYU6oPJm/5/Jf++U/wo8mb/n8l/wC+V/wrM2v5E9QN/wAhBP8Ark381o8mb/n8l/75X/Ckjt3W5WZrmR8KV2lVA5x6DPagTv2H3EEdwFEm8bGDAq5U5+opv2WP+/P/AN/n/wAanooux2RyHjvw74e1lbO01qe9UB3kj2Sk4BCoxYtnC4IB6D5j61kWvhbwitxLHD4gvGe9WRZkeRG83zRsY8pwTtUcYxtFd7e2Fne+X9rtYp/LO5N65wf8gflVeLQtHhlWWPTbdXUhgwTnI6GtoVmo2uzmqYdSlzWRV8M+GrHw/PfS2U1y5vpBLMJXBG8Z5AAGOCB9FFbdFFZSk5O7OiEIwXLFaCN90/SorD/jyg/65r/KpW+6fpUVh/x5Qf8AXNf5Uug+pNRRRSGcJe3Xh1tU1GPUvC6M0c4xKsIczsM8ngc4J49M9qikk8KxyMtx4OjMjyME8u1RxIMEbgenbH4jtW9eS+Jobt5La2Fwglb92WjCGPHylTkNn1z+FV5rnxk0Vvc2tnbuGj/eQOwVt2Tg84xxgEe/XrXVF7a/icMo76f+SlHT08LX2oW9qvhGOM3OdzTWyAAAEDI5z/q1GDz09K7aGOOGFIYlCRooVVHQAdBXMwah4xki3/2LaqcsNrSAdDj+907g9+mAOa2dGm1SYXH9pWqW+2XEOGBLpgckAnBznjNZ1L9/xubUbLp+Fi/RRRWJ0BRRRQAUUUUAFFFFABWX4km1a3s0k0e1jupg53xv3XYx45HOdv8AnmtSs/XLG6v4rdLa9ktDHN5jsjEFgFYBePcg/hVR31JnfldjG/tTxKwLJ4bRQJAPmkG5hu647ce/WnPqHiR9OEkOgwpcLKgMRbKshUkkE4wQcdqlsNO8TR3FvNeazDMFc+bGqYVk44HHXrz9K6KtJSS6L8TGEZS3bX3HK2+reLfKQzaBDuCkOBLySMc+gB5wOfrR/bniSSOdYfDp3o2xSZMc7c559c/h3rqqKnnX8pXspfzP8DP0G51G6tHfUrIWkqyFQofduA/i9s/jWhRRUN3ZrFWVrkEX/H/P/uJ/7NXM+JrHTLnxGrza5Lp92LQDahK/uw553dsnI6g100X/AB/z/wC4n/s1c14rm0eLWA+paVJPsijDXCuw2BmYADHfIPPHX0rSnfm0Ma1uTUojT4JZjInjGSG2wgUm5/eM3vuPGcHH1Na2iaXbpqEdxaeIbi7RAX8kz+YCDkep4/8AiR05rCll8GTBY49Nv41j2viKNgGUEfL1+6SOQMZ2/Stzw1P4ek1eX+ybOWO5kg3vIVbaU3Yx1wDnnHB9a1lfl6/cc8OXm6fezpaKKK5TvCiiigAooooAKKKKACiiigBG+6fpUVh/x5Qf9c1/lUx6GqVldRizhDJOCEAIMDjB/KmthN6l2ioPtUX92b/vy/8AhSNeQqpYrPgDPEDn+lFmHMjGu9D1Rr25mstbNpHO+4oIixBwO5b2/Dtio30LXjIGTxROi72bb5Qbg4wvJ6D3596p6x8RND0u+ms5obt5IrgW52KnLdyAWBwPUge2aig+JWizMFSy1DLJuTcqDdmXylGS2BlvXAxySK6FGrZNL8DklUw/M05a+rOp0a1u7O1aK9vmvZDIzByu3Ck8L1PSrtZPhnXrfXoruS3t54fstw9u4l28upwcbScjPetasJpp6nTTcXH3dgoooqSwooooAKKKKACiiigAqpqeo2unCA3TMvny+Um1ScttLfyU1brE8YtCtjb+fpkGoL54KxzIWCsFZgRgH5sjA92qoq7sTN2i2Ztz8Q/DdvHveW6I8lphi3Y5RUR2P4CRP++hUF58TfClpJNFNcXIlh/1iC3Ylfufh/GPyb0rOSfThK0Fx8P4habSIglqpbkEsCCAB3471M9xoMt1JazeB1kJcIoFmpyQf4iRgc57/wA66fZ0+z+9HB7aq9pL7ma3/Ce+Hd7r59wNqu6t5DYkVd+5l9QDG4+opdF8d+H9XvIrSxmmaWSVo/miKhSOmSfXBxjng+lU9Kn8Oanqpso/Caozy+ZJI9qgVXUZUt6NyeOvPvXRR6BocdzFcx6PYJPC26ORYFDIcYyDjjgCokqcd0zaEq09VJfcy0t7bMMq7Y/3G/wpftlv/fP/AHwf8KnorDQ6tSpayxyX8+zcf3adVIHVvWsrxBdeJIdQVNKsIbi1MalmYjIbJ3DkjqMfSugrntds76fVi+n64lpdeQqxW7PkY3Hc5TvxgDjtVwtzGdS/L/kM0vUPEkl1FDeaGiRjaJZjIATnGcAE9M5/CujCgHIABrl7fSfFEcjsfEMXzPuOYww7AjBHHqPQ8c9a3NFhv4LAR6lcpc3G5iXRcDBPA/AcU6iW6sTSctmn87F2iiisjcKKKKACiiigAooooAKKKKACiiigAooooA5HVLnUF1i58nwrBOrSKiXDxcyqBhtxAJ9QM449aiW6zHI48B7Vw6kGFdzA8kYC85NXr2PxWlzcmzvdOMHmFo/OJyi5HB49iKGtfGO3H9o6eTgYOwjn16evGPSuhNWW33s42nd7/cjesrW1tkP2W1htxJhmEcYTJ98d6nrM0RNbWW4/taW1kj+UQGHOeM7i3A68cfWtOsJbnVB3W1gooopFBRRRQAUUUUAFFFFABRRRQAUUUUANSNI92xFXcdzYGMn1p1FFABRRRQAVynimPw9Pq5tdSmuoLmSCP97GThV3tgA4OCTkZx+NdXXOeItRa11M282gm9tHgUvKI92W3NhTx0HJ/GtKd+bQyrW5dTKstJ8I6iTb2N/ch5h5e6Nypcbc9SvORz+B9K7dF2oFGSAMc1yWnanaR3VuYfCF1au8ixxuIEXYCOST/Dxjj6iuuqqt9CKCjra3yCiiisToCiiigAooooAKKKKACiiigAooooAKKKKAOJvtN0O4vb7b4hnti1yxuUDADzNv3ckdAD93kc570R6Zo6qFHiy5edwwVvtAJIYA4C9MYbjjvRrU+iw6neR6poDGIFt88DMxkOEb5lGOu4evI9s1EdR8H25kdtJmSQsrEOhLM3y47npuBrrV7Lf8Dz5cvM9vxOg0Lw//AGTdiddSu518pk8uQjBJbcWPq2e/vW3XMReNLGSBWFnebyoLDZ8qnjgnr1OOme+ADWn4c1mLWrQ3EUMkW0LuVxggkZIrGcZ7yOmnOkvdgzUooorI3CiiigAooooAKKKKACiiigAooooAKKKKACiiigArm7rUr1PH0OmrORaNYNKY9o++GxnOM0UVpSV2/R/kY1m1FW7r8zT0u5nmup0kfcquwAwOB8v+NaNFFTLcuD0CiiipLCiiigAooooAKKKKACiiigAooooAKKKKAOeTUr0zakpm4huUSP5R8qnqOlbJkf8AtIQ7vk8ktjHfIoorWSX9ehhBvX+urLFFFFZG4UUUUAFFFFAH/9k=" id="124" name="Google Shape;124;p5"/>
          <p:cNvSpPr/>
          <p:nvPr/>
        </p:nvSpPr>
        <p:spPr>
          <a:xfrm>
            <a:off x="212725" y="-144463"/>
            <a:ext cx="4442402" cy="4158281"/>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pic>
        <p:nvPicPr>
          <p:cNvPr id="125" name="Google Shape;125;p5"/>
          <p:cNvPicPr preferRelativeResize="0"/>
          <p:nvPr/>
        </p:nvPicPr>
        <p:blipFill rotWithShape="1">
          <a:blip r:embed="rId4">
            <a:alphaModFix/>
          </a:blip>
          <a:srcRect b="0" l="0" r="0" t="0"/>
          <a:stretch/>
        </p:blipFill>
        <p:spPr>
          <a:xfrm>
            <a:off x="0" y="0"/>
            <a:ext cx="10481691" cy="5832332"/>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2">
                                            <p:txEl>
                                              <p:pRg end="0" st="0"/>
                                            </p:txEl>
                                          </p:spTgt>
                                        </p:tgtEl>
                                        <p:attrNameLst>
                                          <p:attrName>style.visibility</p:attrName>
                                        </p:attrNameLst>
                                      </p:cBhvr>
                                      <p:to>
                                        <p:strVal val="visible"/>
                                      </p:to>
                                    </p:set>
                                    <p:animEffect filter="fade" transition="in">
                                      <p:cBhvr>
                                        <p:cTn dur="500"/>
                                        <p:tgtEl>
                                          <p:spTgt spid="122">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29" name="Shape 129"/>
        <p:cNvGrpSpPr/>
        <p:nvPr/>
      </p:nvGrpSpPr>
      <p:grpSpPr>
        <a:xfrm>
          <a:off x="0" y="0"/>
          <a:ext cx="0" cy="0"/>
          <a:chOff x="0" y="0"/>
          <a:chExt cx="0" cy="0"/>
        </a:xfrm>
      </p:grpSpPr>
      <p:sp>
        <p:nvSpPr>
          <p:cNvPr id="130" name="Google Shape;130;p6"/>
          <p:cNvSpPr txBox="1"/>
          <p:nvPr>
            <p:ph idx="1" type="subTitle"/>
          </p:nvPr>
        </p:nvSpPr>
        <p:spPr>
          <a:xfrm>
            <a:off x="431006" y="1383678"/>
            <a:ext cx="11329987" cy="579736"/>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lt1"/>
              </a:buClr>
              <a:buSzPts val="2200"/>
              <a:buFont typeface="Arial"/>
              <a:buNone/>
            </a:pPr>
            <a:r>
              <a:t/>
            </a:r>
            <a:endParaRPr b="0" i="0" sz="2200" u="none" cap="none" strike="noStrike">
              <a:solidFill>
                <a:schemeClr val="dk1"/>
              </a:solidFill>
              <a:latin typeface="Arial"/>
              <a:ea typeface="Arial"/>
              <a:cs typeface="Arial"/>
              <a:sym typeface="Arial"/>
            </a:endParaRPr>
          </a:p>
        </p:txBody>
      </p:sp>
      <p:sp>
        <p:nvSpPr>
          <p:cNvPr id="131" name="Google Shape;131;p6"/>
          <p:cNvSpPr txBox="1"/>
          <p:nvPr>
            <p:ph type="ctrTitle"/>
          </p:nvPr>
        </p:nvSpPr>
        <p:spPr>
          <a:xfrm>
            <a:off x="335908" y="140843"/>
            <a:ext cx="9440389" cy="954459"/>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4500"/>
              <a:buFont typeface="Arial"/>
              <a:buNone/>
            </a:pPr>
            <a:r>
              <a:rPr lang="en-US" sz="4500">
                <a:latin typeface="Arial"/>
                <a:ea typeface="Arial"/>
                <a:cs typeface="Arial"/>
                <a:sym typeface="Arial"/>
              </a:rPr>
              <a:t>Great Potential for Collective Energy! </a:t>
            </a:r>
            <a:endParaRPr sz="4500">
              <a:latin typeface="Arial"/>
              <a:ea typeface="Arial"/>
              <a:cs typeface="Arial"/>
              <a:sym typeface="Arial"/>
            </a:endParaRPr>
          </a:p>
        </p:txBody>
      </p:sp>
      <p:sp>
        <p:nvSpPr>
          <p:cNvPr descr="data:image/jpg;base64,%20/9j/4AAQSkZJRgABAQEAYABgAAD/2wBDAAUDBAQEAwUEBAQFBQUGBwwIBwcHBw8LCwkMEQ8SEhEPERETFhwXExQaFRERGCEYGh0dHx8fExciJCIeJBweHx7/2wBDAQUFBQcGBw4ICA4eFBEUHh4eHh4eHh4eHh4eHh4eHh4eHh4eHh4eHh4eHh4eHh4eHh4eHh4eHh4eHh4eHh4eHh7/wAARCAGjASo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33+2NV/6CFx/32aP7Y1X/AKCFx/32aoUV02R817Sfdl/+2NV/6CFx/wB9mq8XiW5lkaKLWzJIrbWVbgEhueMZ68H8qhFchZ+HdVs9skT2byw30lzEHmba6v5gIPyfKQJP9rJFXCEWncidaorWbO2l8SXUMKTS60Y4nICO04CsT0wc80xvFUiyiFtfVZD0Q3Iyfwz7GuXg0G7sxo7Q/Y7trG1Ns8dxlVOdpLpwcHjHToetRx+GZgI9zWpZYr1N205zO+5D07d/0qvZ0+5Pt6x1p8UTBpFOvAGNd7g3I+VfU88DkfnXTeBNRur6/k828kuIjDuTL7geRyK8gg8KX0UF7DJ9lnWfymjIuXTa6LGAcBDggpnOT2GK9Q+FcVxBIsN3Kk1wloFlkRdqswIyQO1TWhCMfdZ0YKtVlWipHoFFFFcZ9EFFFFABRRRQAUUUUAFFFFABRRRQAUUUUAFFFFABRRRQAUUUUAFFFFABRRRQAUUUUAFFFFABRRRQBif8Ito//PGT/v4aP+EW0f8A54yf9/DW3RT5n3Mfq9L+VGJ/wi2j/wDPGT/v4aP+EW0f/njJ/wB/DW3RRzPuH1el/KjE/wCEW0f/AJ4yf9/DR/wi2j/88ZP+/hrboo5n3D6vS/lRif8ACLaP/wA8ZP8Av4at6Zo1hp0zTWsbK7LtJLk8VoUUXY1Rpxd1FBRWX4m1y10CxS7u4p5UeTywsIUnO0sT8xAwAp71zn/C0PDQEbMl+qSySRxOYRhyjBTjnjOeM46GrjSnJXignXpwdpOx29FcRafFHwtcpE0b3Y83zNoaIA/JEJG7++3/AHgR71d8M+PND8QXE0NmLqNoLcXEvnRgBUJwOhOfwz0+mW6FRbxJjiqMmkpI6qioPtlt/wA9R+RpPtlt/wA9R+RrOzNrosUVX+2W3/PUfkaX7Zbf89R+Roswuieiq/2y2/56j8jT4biGZ2SOQMygFhjoDnH8jRZhdEtFFFIYUVmeINbs9EsZLu6WV1i2F1jUEqrNt3EkgBR3JPABrm4vid4dlvjZRQ6g8wnFuwEK4VznqS3Thh/wE1pGlOSvFGU69ODtJ2O3oriP+Fm6D5e77LqWRC07KIVJVAqMOjckiRcAZPPOK6rQtUtNa0mDVLFme2nBMbEYyASM/pRKlOKvJBCvTqO0Xdl2iiiszUKKKKACiiigAooooAKKKKACiiigAooooAKKKKACiiigAooooAKKKKAMjxW2NPiH9jpq379CYWiDhVHLPg9wAce+BWELxHkeSLwP+4MjmUtagPI27hgNvOeDzz+VdLrSXrxwfY5NoEwMoD7Cy4PAOD3wfcA1iMfHHmsobTURQpLsMjBJ3Y6cjA9Bg+tbU9jmqp83X7kXdHi03UDPu8PRWqrtwZbUL5gOexX26e4rUt7Cxt5fNt7K2hk5+dIlU89eQO+B+Vc/NF41R3kiutNkdlCrGwIXuS3TsSB7j3pIW8bTzS/NYW8SyFV3xklhkcjnp1xmhxv1BTS3i7+h1VFNi3+Uvmbd+0btvTPfFOrE6QooooAKrw/8ftx9E/kasVXh/wCP24+ifyNNCfQsUUUUhmH4lYrFL/xL0v1Ii3RvD5oUZc7tg68gfic1iz3wZZm/4Qhpis+/JswN4DctyPvZckfVj610Gtx6hIZV02RUm2xk5bbuXL8A4OOcfhms2aHxjJcKy3ljEqlmCDkN6Z4zjt+ftW8LWOWqnfS/3epp6dpekyWVrMdCsrZgm5YjbpmItywGBx71pQQw28QigiSKNc4RFCgd+grlLz/hNI4Ud7rTw3mDCxqQOpOMnPH5ce9Ur3UfGKzll+xMiOu1YgSSO7E9h0/Ck4OXUPbRp/Zf3Hd0Vzc947Tu8TsCwXDZweMZq5YXGqS3Cxs0IjMbNl1JYkEYxg9OTWfKaRrJu1jYoqDF5/z0t/8Avg/40YvP+elv/wB8H/GlY1uT0VXxe/8APS3/AO+D/jWd4ij8RPYBNIuLeO4aaEb9gG2PePMPzZH3enFNRu7XFKVk3Y2aK4C3k+JsOqI9xBbXNh5wLJGYhJsDrkDJA5UseoPH0ps0nxSYBo4LBP8ASJCVLRn9yzJsGf7yDeD2Pr0rT2P95feYfWf7j+49BorG8Hf29/Y4/wCEhx9r3nbnZu24H3tny5zu6dsd81s1nKPK7G8Jc0U7WCiiipKCiiigAooooAKKKKAA8DNZ0+r2yyiKJhIxViD2yB0q9O0iRloo/MbP3d2K5fXJbGWNtlq0FwG+bOFIPuO/1qoowr1HBaHS2Nwt1aR3CjAcZx6VNXNW2tWtrDBb24fy0Lb9w6jB6fjV7T9et5k/0nEDYzyeOuKHFhCvB2TepY1vTRqUEUfnNA0UqyrIq5ZSM9M8Z575rDbwfI1k1vJ4g1KTepWQs5IYH2z9T/8AW4qbxN4ws9E0x9Q+yXF3HHOIXEIBIG1mLj1ACmsaL4kCW1N5Hoc7wLJOj7ZwXHlYz8uOSd3AzWtONW3u7GdWph+b3nr8zWHhFg8cn9u6kZUJxIZCWAPXHOB/L2qW08O3lrqdpcrrFzNHG5aZJJGII24CqM4xk981z5+KVr5rquiXmEuEhIZgHG4MSxXHAAXnP44qzcfErTUWL7PYXN08lkbnbEynD7sCEnpvIDHH+zV8lfsZqphej/M7qivPI/inYyRyTR6VP5SgHc0qgquUyzr1UYcY4JJDADiu7+1ruYeRcHacZ8s4PHUetYzpTh8SOmnXp1PhdyxRUAuR/wA8Z/8Av2afbyrPCsqBgrdNwwaixrdElV4f+P24+ifyNWKrw/8AH7cfRP5GhA+hYooopDMbXrS1vZRb3VxJArNHtaNipLfvMDI6d65bVrLTLM5bxZKNqs0recGYRkcDGfy4rX8V6vYWshkvIZZYFaIfuyVZW3N83BBwBkn1rhzqHhV1WEaXPxHvkALF0bHK5z6Fh17YrqpRlbqebiasU7aGxf6HdXE8WzXb82yorL5kjM27OQev4565PpUUvh+8ABh1q7ZzIpYySNjaDk8A8k9fTP5VBZeJI7zUJI7ZHSK2IUqwxuHTp2IwRWu2r24YBVdhjk46U3KcTkUqU7u5nXl5cNeMwkZdjnaB0FdZ4Yt3me2u52O4wsVA47rzXEyMXkZ26sSTXb+E9RtrhLS187/SI7d1ZGPPDLyPWs5bF4OSdT3mdJRRRWB7QVl+JbZLqzhR71LQLcI+5+j4OdvUda1KzfEEenTW8EOpwiWGSdVVT03YOCfaqjuiZ6xZgR2OqCWVZPGAUZ3x4GTswOTk4yDn2Pfjgb2iOLeAWdxqqXtxuzu6HBzgdT6H9a49W8DEuIoroqHf549wDZU7/m9B0PPcdq6rT/DGj2N8l7a27RzKABiQ4wAQOOn8R/Otp2tr+RzU7t+7Z/NmzRRRXOdYUUUUAFFFFABRRRQAUUUUARXUrwxeYkLzEEZVOuK4nV5fO1CWXynj3HgMMGu7rE8TabJdKLmAZeNcFQOWFVFnLiqcpR0OUoJNTpZ3TqzJbTMF64Q8VNHpOoyJvW1kx74H860ueaoSeyILO8v7WeP+zoEnnkkUbXwF2jluT/EQMD3NbL6l4pAIXQYFLchhJuxxnkZH061Vm0GeFLS7l1CKzaOdWIaTYDww2578kHHtUlzofiOaKGKXxJ8iMGdlGxvzA5H1/WqXL1sddKNSMba/gPl1TxX5YdfD0SN5g4WUOxXPI5wOmef8au6Lfa9cXMa6hosVpAy5ZhLuZWx6fUfrVb+z/FDRNt8RQAsOGECkHjgjjjt68ZPeluNJ8RyWKxrrytOtwkodk2jC5yp24yD8vHsfWj3dtPxNlz3vr+B0m1f7o/Klrmb3Q9fkuZWt/EDpBL5m6NlB2gsxUA4zwCB68cEYpRpXihUCr4hVjxkvCvBxzjjkZzx+vFZ8i/mNvaSv8L/A6WoNP/48ov8AdrM0jT9Yt9TNxqGqfa4FiaNFxtPLKQSAMZAB59+1aen/APHlF/u1LVupUZN7qxPVeH/j9uPon8jViq8P/H7cfRP5Gkin0LFRzeaxCxMF/vN1x+FSVBfXC21u0h69h6mkD21OV8Vz3NrLL9gjMtwoj3llyWXc27GeB9a4LUta8QXke7+x0jnVThg3DNjjjPGcde1dR4paeeK48qby5GCEZYgN98Y4575/CuQ+wa0rLs1gFQ3zBoxyOw6V2Ukra2Pn8ZUk5WWw17zX9j/8S1S7Fir7hxycAjPUD86vabNfzNJ9ttEgAAKFXzn1Bp+lwz29hFBcSiWVAQXGeeeOvtVqnKS2scsYve4lXPDsLz+J7JEZgRliVOCACCf5VTpsNy9tqcUkM3lTCNtpBweo6VBrFpSTZ6/RWf4e1EanpiTnAlHyyAdmH+c1oVys+kjJSipIKoa3Jsgh3Wf2uNplEi+UZNq/3sAHocVfqhr0U01hst7r7NJ5iEP5mzIDDIz7jIpx3QT+FnMp4gwPK/4RCVNr7Qhix8x5HGzuBn+eBzV+LxFrEn/Mq3ycbvnce/HAPPH547c1G0fjaODe15pzzYOIUXr7gkdefpUi2/jUr82oaYDv6CEn5cj9cZ9Of06Go+X3s5U5rv8AcgfxDrGXWPwxdllQNliQuSOn3eSOM/j6VraDf3GoWjzXFhPZOshQJKpBYYHzDIBxz+laFFYuSa2OiMZJ6yCiiioNAooooAKKKKACiiigAooooAKKKKAMPxjJp0VnbNqM1zApuAkUkBAZWZWHf2Le/pzXPSQeC1nbdqNyoHzbssFUkdd23r6Z9eOvPVeImlW0iMVjBeEzKpSVSwAPBIwD61g2l3bTwFf+EOZJo0jLI0KBSWcAhT3xuJz069K3p/CclZe90+5mZdWPhCSeBE1meKDDNIwJw5yFxvxwcsOnUYzxXUeEYtFjgnOi3DzIWHmbieDz6geuPw9qwpdY0fzYheeEX8/5R81qp52gkLkckc9PTNdD4ZvoL5blrfSZtPVHC5kiCeb15A64+vrVVObk6k0lH2mlvxNiiiiuY7QqDT/+PKL/AHanqDT/APjyi/3afQXUnqvD/wAftx9E/kasVXh/4/bj6J/I0IH0LFYOuTb5vLVgQMEYrXvrj7NFv2huvfFcvfXPElxJ2BY04o58RNJWOY1O4km1OaNtu2MADA92qCmFi99Mx+8VUn82p9dB4Ld3cK6DQfDkmoW32mWVooz0AXlvoTWAu3cN33c8/SvU9LmtLjTbeewkjltXjBidCCpXHGCKibaR2YKhGrJ83Q848d6bP4d0u5vYGFzthkeJcc7lXIBr5z8N3s154+kbUvh74m8RS3OhpM0Cy4uPMZwftkbL9yM9FA6DFfTPi+8FzrE8cZBiQhSOzMBgn+Yr521nRPE+g/FFdN8M6hdWcWsQGCGeM8w2xbdJEG6qqnJ4xwRXpZfONpKW9v62OLFSp06t1G8du/5nv/7Oms3WqeByuorLHdRXMseLgjzmVWKgvjgsMAEjuDXptePeEJotDjsbbSI5EigUQxhomwy9Dnjv1z+Netfao/7k/wD35f8Awrza6vUbS0Z7GX1b0VF7onqrqthBqVp9muACnmI/QHlWDDr9Kf8Aao/7k/8A35f/AArJ8VeIo9D0htQFnLPtmiiKsDEP3jhc7iOgzk1lGMm1bc7Zyioty2Kp8IgzJcNrWpGdFKq+8cAjGMfkfqBXQ2EDWtnFbtM8xRcGR/vMfU1xUnxAmUF10QNEsssbubviMo6Jljsxt/eKxIJAAbuMVFbfE2GS7WGfQb63QqH8xjlduxWJHHOC2MfQ962dKtJar8jmjXw8Ho/zPQKKzPCurjXdBttUFrLaNMDvgl+/EwJVlPToQa06wlFxbTOqMlOKktmFFFFIoKKKKACimTyxwQvNM4SONSzsegA5JrCTxr4Vdyia1bMw3ZAzwFGWPToPXpVKMpbImU4x+J2OgorJvvE2gWNzLb3mrWsEsTIsiu+CpdSyg/UKT+FSabruj6lHPJZahBKlucSnOAnJGTntkHnpwaOSVr2F7SF7X1NKiovtFv8A894v++xR9ot/+e8X/fYpWKuiWiovtFv/AM94v++xTo5opGKxyo5XGQrA4z0/lSsF0U9cGp/Zk/svb5u4hgSBwVYA8+jFT+FZIbxmm0bbCVdzBiRhiOMEfMBnr+Qz1rU1bXNH0qMSahqNvbqZBH8z87j2wKrx+KvD8lvNOmqQGOHhzz/f2ccc/Nxx1Nax5rfCYzcObWVvmVtCm1M6sbfVLqym2RsYwm3zAxOef+A8celdFXLweIPC1nPfXsmo2cBD4kJ42AKx544yFY/ga3tM1Cx1O3Nxp91HcwiRoy8ZyNynDD8CDSmpbtBRkrWvd+paooorM3CoNP8A+PKL/dqeoNP/AOPKL/dp9BdSeqP2qGLULhXcAlV/kaS91BYwViI3dmPIrnpJ3mvbhmbkhc/kaaRhVrKOxa1CeS4maVtyr0QH0rzz4teI73SfCt3/AGXNFbTyOlv9qk+7BvYKXP0B613RJOMkmuJ16wttWsLzTrxfMt7lWjcHrg9/r3ranZSVzy8XOXLpuzxXXdGbRrrT9W0vxZptleJYpM7PdyFrp+SX5B3K3TmvaNHunvtIsr2SPynuLeOVk/ullBI/WvC/DnhTWNY+Iy6DrsjzWmiqqyuVADQKcxrx13Z/LPpX0RpVk99exWsIA3H04UfhThQrYahCnXq+0l3su762Tfz2OCEoVqspUocqfT+tvkWvD2lTaleoPLJt0YGVj0x6fjXUeIdQh0fSYrXS1hh/5ZxpGoCxqB2A4Fblpbw2tstvboI41HAFeba/vGsXStH5eJDhcYH1/HrWafMz16kfqtLTd9SiSSSSck9TTDHG0qSMil0yFYjlQeuD706lrU8shtP+PaP/AHa6vwXql7/aMdg0nmQuDw55XA7f4Vylp/x6x/7tdr4A08bJNRkUEk7I/b1NTU2Z04NSdVcp1tUtaF99hzpzbZw6fwqcruG4c8dM1dpk00MIVppUjDMEUswGWJwAPcmsFue81dHOR6j4s8tZpNDhUfMDCsgLnlcHO7A4Lce1dJEXaJDIoVyo3AHoaz31/Q0uRbNrGnrMWZBGblN25TgjGeoPBqa31XTLiZIbfUbSWSQsERJlYsVALYAPOARn6irld9DOFk/iuXKKKKzNQooooAKKKKAK2rNbrpd211G0luIXMqr1ZdpyB+FeeXun/D6xidpdJljm8t96QTyMCrj5/mVsH5SMn6AdK9F1B5o7C4ktoxJOsTGNCM7mA4H51zI1PXIY1VPDwdg2fMEJQSR54+XkqeTxz6963otrb87HNiIptXX4XJZPBHhPUUe5n003JukBkkknkZpQVwCxLckDoe3atTRdA0nR1nFhalPPP7zfI0mRkkKNxOACzHA45NVvD+oa1cXBg1HSPssYziUN+Qx6Y75rdqZyn8LenqVTp0/iUdfSw3y4/wDnmn5UeXH/AM80/wC+adRWRvYb5cf/ADzT/vmoLdVW+uNqgfKnQfWrNV4f+P64+if1poT6HO+LrfQZtJA16ya5gN+Nqxkg7s/eJBBwFyT7CsEwfD6MOjWt9BFwd3mzKuWcyDGGznILA9s11Ws3Op2tmj6XZrdyNeFZEZScJzkj07D05qvJq2rKv/IsOZABuAORypPBxz0A+prog2lv+Jx1IxctUvuuc/DZ/DtykK6bcbCRDhhMFJO4DIJ5OA4z1wT613Gh6Rp2iWAsdLthbWwYsIwxIBPXqTWHHe6xPc75PDKJtR5INxBKSgPjJxjngfj3zwtx4g1qCZLePQ7i6LKNsxjMQZsEkbTnGMDqaU+aWl/xCnyQ95r7lY6miuSi1PxLPfBJNFMapFIxfnYXAfYOT3IXn3pv/CReIre2Vbzw/icyLEpVziRj6Dn+fY9Kz9kzb6xHqn9x19ZV05TRosMBkDOe9QaVqmsXV2kV1ob2sJyHkaT7pwT0x6jH4jGaNQOLC25wdtLladmE5pxbRmM2T3qCL/j6n+ifyNTsSTk9agi/4+5/on8jVI4XuTVzN+u28lXbtG44FdNWBrUjPelWULsGB7iqiYYhe6ZywxLM8yxossgAdwOWAzjJ74yfzrrPh7Gxu7mXa20IFBxxnNctXQeCNWtbLUZbK5EqefGHWUr+7BU42luzHdwPY05XaM8I4qrG53tcN4/txHqkU4YkzR8j0x/+uu3eSNE8xpFVP7xOBXJfEK3vJ4ormwtjdtEpzGJFXOSO54HHNZU/iPVxq5qLscbBG0fmbppJd8hcb8fID/CMAcD3yfelEyG6NviTeEEhOw7cE4+90zx061LIjI21gQfeszUvEGh6RpUmq6veva2cdybYfuW8yaQDJWJSPnxnkjgetdMYubslc8Lbcv6RHNd3VpYQ28rNKhPmADYuCOCc5zyT06A16xYWsdnZxWsWdka4Ge/vXmfwY8Y+CfEc4tdLuLmPWIY2LQXaeW7JnlkHQjp0ORXqdZYiMoT5ZKzPXy6EfZ+0i079ilHawSXd1I8eWLqM5PQKP8apeINO02a2hhna4gMlzEY5IGwyujbkPOR1HpWnbf6+5/66D/0EVQ8VyzQ6YGg0tNSfzV/cum4Dvux7YrOLfMjtklyO67nHW1h4BhtL1I7y5kW4hmE4MrMcyhN7Z6BiUXnP3hxWj4c0HwhNrdvqGlzTm8tFEkSiY4VdvlE46EMFGfoKda6hpl3q8VrL4Ubz8rG5NuCI1fuwxgDgdecflXVWGm2Fhk2dnDCx6sqAMRnOCevWt5zcVuzlp0ozeysvItUUUVyncFFFFABRRRQAUUUUAFFFFABRRRQAVXh/4/bj6J/WrFV4f+P24+if1poT6FG4S9ZUaxkiV1unLLI5UONrDHAOcEg49qzYV8SSqsUWo2rziJVmlwQodWfOAVxyGTPT7p6ZyNG8sP7QjWP7RPAyXLuHiIBA2sp6g9mPTmuam8OW9rbvbx3moRqG2gCftjBOcZOcA/hxWsWupy1XJO/T1LtwviWZJIv7dsIXHHCEcgYznA68n2OOtaOgQeIF1B5tR1SC5svLxGscYBLZ65x6VieGtF0/TZXd7m4KOAGDyFicdK7O1ltmRY7eRCoHCg9BROXRfkKinN80n+JNRRRWJ2BWLeMwsbZEUtlDkAVtVk3STHSImhGQF+f1xTRlV2MY5yc9agi/4+p/on8jU1WtG0/7Vc3MkhZUwm3Hc4NaXOBRcmkipdMlvGZG3bQoY5HPSuZvZ/tFy0uMA9B6Cuq8Z7LKOFEjyksbJ+Ixj+Zrj6qG1zmxd1LkCniNypYK2AM5x2plaehaXd6nI6QNsjAxI5PHPQe9U3Y5oRcnZI6HwlGNU0Fre8Cy2ysDEyt1H4V0UdrEkax7Qyr90MAcVX0PTbTRtNh0+1jjijQbVVFCj8APaofF+uWvhrwzqGu3iPJDZwmQog+Zz2Ue5JA/GsX70rRPepQVOmnPdLUbeWujaYTqU0ChkzjvyT6evNfOH7Sek6r448UeHni8UWnhWyVJbdLq5jLxLITkKx6LuA+90+XFVbj4ifFabVbm6fwjObK4YE2bafMxVR6SHndjv09sV3Gr6dZ+MfAsSyrst9VtBNDu+9E2TtJ9ww/SunDSUJcyl5XXQ4cypV6KUalOyetnZp+tvlo9UeY/C34Y+IvD3xk0BYfiXpniSaIvPcR2CAfZ4QMFmfpk52hepznHFfYw4AGSfevmz4MeFrzwbZefcxwLeTsJJWUkupVvlUdtuOfXJr6PtpluLeOdAQsihhnrginjZuU/icrdWPK5KUZPlUb9Ft/XcZbf6+5/66D/ANBFT1Bbf6+5/wCug/8AQRWJ4nt4ZYZXkvGsnS7tpFmWEy/MrAqpUdiePxrkSu7HpSlyxbOgXYGJXaCeuOpp2RXnU3gbw+9oVGviF5AA08LojuRHIhyQckfvMkf7Ipn/AAgum3FzGsfiyUujsIY4ynRlIwRnLfIzjt972rX2cP5vwMPbVP5PxR6RmiuAtfhnDaiJYfEGohYbiO4jyFJDRlygJPUDfj3wK7+s5xivhdzWlOcvjjb53CiiioNQooooAKKKKACiiigAooooAKrw/wDH9cfRP61meOvE2n+EPDF3r2pb2htwAscYy8rscKi+5JArzZfif4o03R7LxhrHh7TDoGpdI7S5drq2VSQXfK7XHqFx071aj7vM2l6swnXgqip7yteyV9F1PV41vojN8tttMhZW3nO0+vHXrWFqkl6037yOBW7KHPT16VZ0vxJYatDFCZGhlnI2bMkEHkfN7inapF5aF5AFd2+Vc5O3/OKez1RlOUakLwehkZuv+ecP/fZ/wrb0O1vI1+0SQwbmHy5kPA/Ks6CRI3DNGXx0+bFdRazJcQLLH0Pb0okxYeCbvcZuvP8Anlb/APfw/wCFJFLObryZI4wAm4lWJ5zx2+tWKgH/ACEG/wCuQ/mag6yeoNP/AOPKL/dqeoNP/wCPKL/do6D6nN/ETVdK8IeFr3xFdWclz5AAjt4yczSMQqIPqSK8VuPjN4+0DxFY3OqaFb3mlXtlBdTW9tZSRtbo+SVDknLKOueD6CvaPi9oh8QfD7U7CK4a2ugqzWkyttMc6MGjOe3zAc+9fJz+JPGfi/xRpfh221jWbGVbaOwvEa9fBaPIlkYZ7jOc+ldFKnUnFOCvrrft/V9tS6FbLaTqLGSs+X3bX312snd3tpLT8T6z8W32n33guDXo5GNs6xTQv5RJZZMBeAMj7wrjjwa9K0bTLKw0K10u1YyWkNslsnzbhsRdo9ugrz/V7GTTr+S1kOdp+Vv7w7Gpi1qkeJjqctKj+fqVK7b4eriwuXz1lA/If/Xria7TwIrGIhkwIgTn1L//AFlH50T2M8D/ABkaVrqcl5r81lDsSC2Hzkj5nbpgegpvjjR7fX/COqaRdSPFFc27L5i/ejYDKsPcEA/hV+ysYbWe5nQAvcSb2OPbp/n1rP8AGk1/DoUjWEUchLqsxaTYUiJ+ZhwcnHbjPrWcX7y5T1ZJqlLn13PjS28RfEufxUnhf/hKdcXUGuRbHdfSbQc43Hn7uOc+lfSF9pNhounaXo2maobldPtVtpCpRjuHJLYHUliSPeuZu9E0Wx8Q3HjK4UJcRWZSR8cBV5L/AO9t4+lctB4y1CaJ9SsZvC1rBKfNWymudtxKMcF3BwrkAcYOOATWuKxGFw0VJvkT9Xd/jovuXU8p4nGY73ar52lpsrL5Wu397PR7a2kmuYoftUih3C52rxk/SvULOxktbWO3XULl1RcAuEJ/9Brzr4VanpniBLPVkMQimTciSthlkBwQMcEgg16lU1W07HVl0FyOfchtoGheVmnkl8wg4YKNuBjjAHpWXr1za2ttcyXtu88BliVlQ8g/w/8Aj20fjW1VeD/j7ue/K/yrNPW56ElpZHCWl14MSHL6TPByyH53IAJIJznrjOfYda2fCemeGZrmTUNLhdmt2CR+YTiIbcgIPQ7s59a6nav90flQqqo+VQPoK0lVutL/AHmUaFmr2+4WiiisToCiiigAooooAKKKKACiiigAooqK4uIbdC0sirhS2CQCQOtAN2PGvjjZzeJ9FvraxklM8LrNDE3Cs8Zzt/HkfjXm3/Cd2HiT4f8Ah3wFotreHWh5kE/mxgRwht25s55wCT07V7T4hu4by+e4gjREY9cjeT6nFcNoHg3TdH8W6p4htwPMvcbExxDnmTH+8cH8661ToVabjWV7ar71ufNOtWoYp16ErNppvyfY7LwhYTQ3Fjb2MTyJaBFBPQKoABNegXunx3VyW88h8dOuB/nNZfw9S7XSZ2uFgET3BNuYydxTAB3Z77genbFdErxF32su4HDeuawqSfMevg6EY0lfqcrOEWVljLFQcAnqa2/DxH2Rx3D8/lWTqDRveSGNQq57d/en6VM8N5HtJ2swVhng0nsKnJRqHS1AP+Qg3/XIfzNT1XH/ACEW/wCuQ/malHcyxUGn/wDHlF/u1m+L/FGgeE9L/tLxDqUNjbFtql8lnb0VRyT9BWb8PPHXhXxhZsnh7Vo7uW3UebCVKSIM9SrAHHv0quSXLzW0Jc481rmt4sj8zQbldsjEAEBBznP8q8e0vwdpq+KdQ1q3mayur9ESScbf3IByzLuGMtgZ+le16xI0enSsuegBx1AJ5Nec6NbyXmqraNNCltLG24Mp3lxgqQ2cAfeBGDnIrSlNxTszy8fTU6sdDppNXt9EtorGzgT5ozIGLFlyehz39K4dr64uNXulvVvVuZS1xtntxGsabtgCkdQSpIzzg84rr73SJ5BBYfYneSIKonWQFVUknDD8c10gi06JraG4S3afbsjJXJOBjAJ5pKSj0HKjOto3ZIwtD8M2F1pkVzcSyO0qhgUO3b7e9dRa28NtEI4UCgAL9cDApqwMlyskcpWER7PJCjbnPUelVNZ1qz0tcTMXlIysS9SP6Vm25M7oQp0I3asaVVtUj87TbmHBJeJlAAyelYWneLIbi8ZblIbS3CFvMllxjHqTxVex+Jfge/1I6fY+IrO5uBnCxNu3Y67T/F+FNU59EL6zRlHWS1OI8TaZPNptxpd1ZzbbtTbyjhSiOCC/PUDrgc18p6po8+m67Noc9q730U3khVP+sJPykfXIP4197XPiTRRGf9I830Cxk/zFeQ3ng+w1LxxaeJxC0l3bRsoREyHP8LkDuuT+npXTTdOa5aq033a1PKqXwsuajyzb096MZWXdXT1Jfht4S/szQtO0KKKOS5Vd0z4yN5OWP0HT8K9pt7GFIEWaOGSQKNzCMAE/SuX8E+HbjTXguFghtoFBCwAYIVsknA6HJ6e5rs6xq1HKW525fh/Z07tWIPsdr/z7xf8AfIp8NvDCzNFEiFgAxUYzjp/M1JRWV2ehZBWfrms2Gjafc319IVitoxJKFXJCk4HH1rQrH8QyrDaXsh046jtjiP2bAPmHecdfz/CnFJvUmbaWhU03xroOoXsFpbzXHmXDbYS8DKHIGWwSP4eh9DVOT4k+EkVW+3SMG83bthY7jG21gOOvGR6jmqV/f6G14ss3hBp555BLNKtpuJ2kqHzjPXkZwcdatabH4a1C7jsf+EPWISgne9kgjAClQd30BFdHs4LVp/gcntqj0Ulf0Z02jalbatZC7tfMCb2jZZEKsjqSrKQehBBq5UNjaWtjapa2dvFbwJ92ONQqjv0FTVzStfQ7I3subcKKKKRQUVQ8RRwzaDfQ3FwLaGSB0eUkgICMZ4IP5EVw1l4Ht0a2vofGU3nLLFOXUKscgRFVRsDYAxn/AL6HTHOkIRknd2MatSUWlGN/nY9Iorh/CPhq10O9u5D4qnu1e3ETo0m3y2+X51JY44UZrro4o5MmO7lfBwdsucGicUno7jpzlJe8rfMtVzvje0ubi1jktwzBeGRVyT+mf1ra+y/9PFx/33R9l/6eLj/vupTswqw9pBxZ5ra6TrFzeGGPTJREEyZnIUBs424PtzmthPCOo7o98kO0kb9rcqO/1rsvs3/Txcf990aaGFjDukeQ7eWc5Jq3UfQ5IYCmvi1HWlvFaWqW8K7I0XArn9TK/bX2yGTGMsTnJrb1Gz+1AfvmQKDwOhrAuLWaFyrLkD+IdPzqIm1e9kktCGpLbf56bCA24YyeKjoqzlTOsgnimBMUivjrg9KYP+Qi3/XIfzNc22o2ug6Ze6/qcpgsLKBpZpMdQOw9T7eteWaZ8fbu90+PxknhaJvCkty1mJY7zddAqxy+zGCBg8A/jUPljbmaV3ZXaV32V+p2wqubUVFt72Sb076D/wBo248N6X4z03UfHWg6hrOiSaeYbJLaUoIbgSZkJww5K7PyNcv8L9c+H158R9El8CeG9T0Se3eSS/nuJy6NbeUwKY3N1cp+Vd18YrjRfiD4ais7K7jnsJ4TLa3qMmyO4/gByQcsSEwOeSDXH/Bvwcvh3QlvNQtVTV7nLSFlG+FOgQHt6n6+1elCNBUeeUffWh5VbMsTGTw9OX7tu++mln/X/APcZ/FVjPaXK/Z5B8mFViBvzx74riz14pKK41FIxq151bc3Q07PWr60smtreTYzPuaQnLEYxjnpVS0u5re6jnDFmjfeN3PPrVeinZEOpLTXY39T8TahOqLbzeSu35tiYJPf1rDmkkmkMksjSOerMck02koSSHOrOb95nJfFW8Fh4cgvLiye+0+K+ha/tlfZ50IPKE9lJ2g+1c940+MmleJ/DR0OHwOlrcDaNOmhuV3W0wPyMgCDGDjgYyOK9H1C0t7+xnsbuMSQTxmORT3UjBryT4YfD2403x5fXOpxlrbSpMWjMOJmYZVh9FOfrit4R5kpc9uXW3c7MHmGFw1CrRrYb2kpq0ZczXLp1S3XVba+p61bR3YtovtFwDNsXzCIx97HP61s+FLqey1iPNztjl/dv+7HfofzxWVbzxXCM8LblV2jJwR8ynBHPuK2PDNra3eqxx3c3lr1UZwXbsAaxl1ucVC/PHl3PQfKuf8An6/8hil8q5/5+v8AyGKnormufSWK/lXP/P3/AOQxR5Vz/wA/X/kMVYoouFiDyrn/AJ+v/IYqnqMOpxW889jMJrlhGERkUDAbLde5BPU1p1neJLeC60ae3ubv7JFJtDS8fL8w9fXp+NOL1JktGYt1L41Yt5NrAi7nK4ZCcFSFBy2MA7T785x36mLf5SeZ9/aN3HeuOsdOkeNZrfxoXiAXYoP7vHBHBfJyB6jvViLRdRKBE8Yzl8gZUA5PcYLHv/UfTWUU9L/gznhKS1s380dXRSKNqhck4GMnrS1gdYUUUUAZ3iVrVNBvWvoZJrYREyRxn5mHoPeuLiuvAscUs8cNwZtpKLvcu6oRgqc8AgAjOOK7zVXnj024e2jSSZUJRXUsCe2QOT+Fc2+panIj48IsGwAryKp6Y6r268AE9D6VvSen/Bsctdar/K5T0y18G3WoWtlaWMrO2NoO5VACb1JBPcZx+tdVo2kWOkJKljEyCVgz7nLZIAA6n0Aqj4Xub683tqeirYzQgBZNoG/PXHoOB3rdqakne1/xKowjbmt+FgooorI6AqrZSLHp0TseAvYZq1UGnf8AHjD/ALtPoJ7mZqU93cxExQyLbj+Luw/wqt/Z94bVXAJQ4IQHn8q6Omu6qCWPQZ/CncxlRTd5M5lrO6XrC2cZxjnFMEMwkCmFy393aa6OxvbW+iMtrMsqA4JHY+lOuLu1tzie5hiOM4dwDijmZHsIWunocV8XtPtda+F2r6DqV9Bp8t/CIYCW6SFh5YP1bAz718neDbqHTfgzp/w8y8viKLWJR9mEZx8zsBk9O/Ir6g8RXcd5rNxcwsTGxAU+oAxXAP4JtYvG154rtVia6ltyIoXJRROeGk3AEjK+gznJqp4LD4qEY4i/uvmVu/Z+RxwzfFYLEqthWk1pd6/P1KF1q+leA/B2m6VBaSajdfMkcBVl3yIfnkO4fKoboQPTFS+DPiEmtaoml6jpbabdTZ8hhIXjlIGSuSBhsZ7c4pfF2oX/AMP7q28VaJBHPCsLWV59pDTsquysJMsc53Lg896zdP8AHPiL4nana6dH9htbXTZlvpLqOywVdQQi4Lc5LHjjgV6f1adSPtuZcut773/ryPMjjMHTpPDypy9q9mmuVLs1a/fqunz9Cs/OMlw8vnqGmIRJChAUADK7f4T1+bnk9K+b/ix8VvHx8VXFn4T8u10+1laMMWUNIVOCTnntX0rLLHChklkSNAQNzsFGScDk+5ryH4gXkvgPXZpI/D+lanp2qO08RubcFoZj99d2MkE/Nj3OK83EvF+zf1OClPs3bTra+l/+Cd+W1Mup175ipOnZ/C7O/S+j036b2Og+B/jPUvF/hqVtagSHUrNlWcoRtcMDhuOM8Gu9t5obm3juLeVJYZFDI6HIYHoQa5z4c6TNp+iNfX0EMGo6kwubmOGMIkXGEjCjptX9Sa6K4i86MIJpYcMrboyAeCDjp0OMH2Narmsue3Npe217a28rnLWdJ1JOgmoXdr6u19Lvvbcl7VHJNFG6o7YZgSBgnIH/AOuquuah/ZelT6i0Qkjt18yUb9uEHLEepA6DvXM+BJLr4jaLc6rpHjjS7bU443VtFktNvlIeNrSbg/PHzpwD0rSFJuLk9jNKUpcsFdnXfaIf7/6GozJCblZvtEvyoU8sE7Dkg5Ix146+5rkbTxc2q3mn6HYXljo148JN1JfbpzAyuYzGiLzI+5TznGBk9au6N4kRfEkWgz+INH10XMLS213YZjYFeWjliJJRscg98HvVexkrrqtbeQcs/Zqry+7e1+l+x0xuYe8n6GpbHUIrW8huVYMYnD4IPODRSojvIsaqS7EAAdSax0BXT0PT7XVLG5t0nhm3I4yDtNSfbLf/AJ6H/vk/4VX8P2Dabpkds0jO33mz0UnqB7VoVzOx9LBycU5blf7Zbf8APQ/98n/Cj7bbf89D/wB8n/CrFFGhWpX+2W3/AD0P/fJqhr97pb6Pepehp7dIgbhFyCEJxnt6E/hWvVcANeTqyhlMSZB5B5amrCkm1Y4W1k8CyRm4ktLm3BV4yJA5CA53AYJA5YjjoaksLvwLYX/2hklgureVvmlaRyDkgk8nPrz9a7lre3bG6CI4JIyg6mkW0tV+7bQjjHEY6Vr7Vef3nP8AV35fcSxsHRXGcMARkYNLRRWB1BRRRQBW1RJ5NPnS2nEE5U+VITgBu2fbPWubNp4uW5jEeuacFI2oGyzP03HGOeQfoCRXQa4ts+kXKXkjRwNGVd1HKZ/iH0657Yrixpnhi5d5F8S3URQbV3OqeWCuDjK9wOo9q2pbf8C5zV91/nY2p4PFawvt1bTjLHwHf5VGem4BevI9vYda6WNgwxuVnAG7aelcP/Y/h9oZZf8AhIL2X94ruquGdySFXjGSSVx71p6DLoOiJOq6wZXndC/nOC68KBnAz/EvJ9ac4prT8hU5tPXb1OnoqjY6xpl9KIrS9hmZgSoRs7gMZx64yKvVi01udKaewVUtnaPS0dEDlUztJxn8at1XsFDafErKGBTBBHBo6Ce5ykvjC8jZ0axhVxwMsTg+9alj4m024t4xdSeTMy/OuDtBzjrWdr/heKNVl09yGZtvlO33ifQ1yV0Vtblba4dIpmYoqMwDMwGSAO5ABNaqMZbHkzr4ihL3tS9ZaneafM/2KcpGXJ2dVP4VXvLiW7upLmYgySHLEVVEubloPLlGED+YV+Q5JGAfXjp6EVHeahYWbIt5e21sznCCWVULfTJ5rRR1OB1HazehYoqO5jae3KR3EkBbGJI8EjnPGQRz9O9Snr6UCKWuWceoaNeWM1uLlJ4WQxFtu/I4Ge3PftWJ8NfDEPhXw4LJWWS4kkZ7iUfxNnAH0AH866iobX/U/wDAm/8AQjVqclBx6EOCclLqR6jMIY4y9nJdRNIquEQOUHZtvUjOOnTr2qv4h0qx1a3gi1C3WdYbqOZAezqwwa0qiufuL/10T/0IUlKzVhtXWpKetV576xguEt5ry2imf7kbyqGb6AnNGpSTQ6dczW6eZOkLtGn95gpIH515dp3g74batp1vqer/ABLU6heRLNdeZabmWVgCy59jkfhWdScaceaXp0/U9bKcrnmdaVKErWV/hlL8Ipv59D1HUrOHUNPuLG5UmG4iaKQezDBr5Y1Dw7f6T4rk8NxwF73zxDER1kDH5WHsQQa+hfBOoWtr4WdrvWo7mwtbua2tNQuHEf2iFGwjksfqPwq+mk6Hqmv2fimBobm4ghaGKaJw6EHvkdSOQP8AeNdHLT5ZU6qvH5rVbbfkceEx+Ly+t7bCT5Z6q9k3Z72unZ+aszyr4n+Df+EY0TSNW0/fILSAWt46MVO4ksJARyMsSPypnwP8P2mp6neeINQhj+yojQRpKc+a7D5ic9gvH417Tq9hb6nplzp15HvguIzG6n0I6/1rgNQ8Uw+C7eDwv4c0WbUzYIEmlOVRXIyQSoOWOcn0zV+3XI5NtPbdpW9L2NMPLGYmKwFGKlFu9uWLlff4rc1ur1/A9E+0QZ/18f8A30K1PAX9m2+sQQqYliQOyDfkKxJOefcn864Xwn4o/wCEqsp4Ra3el30O0yx7gHCk8MpZeVOCOnrXpfgS5jhvJ/MRVncBUBkABHU9utc0laJnSpyhiFCorNPW66rodr9stP8An6h/77FH2y0/5+of++xVE63agkGa17/8vA7UtxrVvBbpcSND5b/cIlB3fTArn5T2/ax7l37Zaf8AP1D/AN9ij7Zaf8/UP/fYrkNP8avc6o+IoHsTIYgyyAlCDg5I756jtXVzXVxHbPMLUOFUsAJRzTcLbk0q8aibiyaC4t52dYZo5GTG4KwJXPTNZ3iG01K4sL1dNu47WeWJFikZipDBjkZwcZBxkAkZzV62/wCPq4z1yv8A6DSanaLfWbWzSNFkqwdQCQVYEdeOopJ2Zo1zRZxUug+MZtTNxZ61HbQLOmIhqMswVBERggpy28hiM4IA6c5ng0DxmpB/t9Io/sjRmIzvKfOMUi+ZvKg43sjYxxj2FaH/AAhtt9pef+1NRDSSmVgku0Mx9cAZ9vSr2jeH4dLuvPivLuYfN8k0m8DOOmenTHFbuqrb/gcsaD5rtP7zlLXwp463pFdeLWEQMQM0czl9qlt2FIxk5XqT05z3Lrw38QpJoXi8TwxhFkQjznw3yBUY/J1JBJHbPGa9EoqfrEr3svuL+qQta7+9nL6PpviaPxCb7VL6KWzYEpbxXT4gO0DpsAkBIPXGOozmuooorKUuY3hBQWhT1uWCHSLuW6SOSBYW8xH+6y45B4PX6VyDap4Z2yG40FjJEi+d5Kb48nb8oPG7k+nb6V3dFOE1EmpTcuv4XOGTWvCq/aWTRZA0rASnYoLNnjndwcn2weDzWvoOleG9Q06O8tNJjjikZsK6YOQ2M4/Ct+GKKFNkMSRrknaigDJ69KfVSqaafmTGjZ3lZ/Io2WkabZTie1s44ZAmzcufu8cfoPyq9RRWbbe5sklsFQad/wAeMP8Au1PUGnf8eMP+7R0DqTmuC8dWnlapHcGGNRICQwHORwfxwf1rvayfFqbtEmbyy+3nGM/j+HWnB2Zz4un7Sk/I85HWvIPgg0viLxl8TpfElpDdzwaW/lJcxB/JwXGFyOMYxx6V69XkPxX0HXdP8TRap4Vubq1Ou4sr1baQpvc9N2P4SOv0PrXqYSScZ09nJaPtrc8CNZYepGtKPMl0Nz4FXV5P4bvLaZ3ktrW5EdszHOAVBZAfQH+deh1meFtGtvD+gWmk2uCkCYZsffc8sx+pzWlXI+17+ffz+ZtiKsa1adWMVFSbaitld3svJbEdtMtxCJVWVASRiRCjcEjoee3HqMGpNPgmlgZ44ywVmyR9TUkCeZKqFgoPVj2HrW9pAiWwQQYKbnwR3+Y1LZNKnzvUwxa3BQt5MmB1+Wqtz9xf+uif+hCuu86LY77wVTO4jtXO63BbQhDDIzFnQ4PP8Q5zRF6lVaSirplCQWsFx9qdUSaQLEZMfMwBJC/TJJrw/wAdeCbt/iNbWWju6WOsyGTK5Cwkcy//ABQ+uK9zm/1sP+//AOympMAsCQCR0PpW9Kr7N3tf1/D7jn99awk4vunbTqtO54v4y1r/AIRXxqunro0F1aWFnCunLNGsixLgliEcFSWbhmxkAcYNXvAXjNdU8c3l82i6b4c077A0t+lqxS33Kw2ylTwrckcda0/jb4cl1DwkNYaSEahppZ/MQeWHhLfd5J5A29+SDjrXPWHh7TvDPgDTNV8UWF7fafc3a3OsQWxxKYjGwhXqOAxUkZHJrsjOU4WstdOt7/fb8P8AMuLwns1Takp3u3ePIo37W5rra3N8+h6J4a8XeEdTuzpujapE87OziNg6l2JLMV39eSTgVyfij4heK/hr4hvtN0m4szp+oTG/TzIBI6O4AZTzkfdBHsa5W11z4Zamz2PhzRtWfX7iRDpU0YdFtpN3AkDHGR7bh1r1b4heErbxZojWMhjhulkV47gJyCODnuRgkVyxpuNliYuN+nX1OrNaEMHX5MHV57JO9rb9NG/07dLvM+Hmr+IfGl/J418QzKp8j7DaJDGI1kjDFmZh3+Y8fQ129V9MsrbTdOt9Ps4xHb28YjjX0AH86sVjOSb93bocUea15O76hUM15aQzJBNdQRyv9xHkAZvoDTNSRfszXS26TXFsjyW+Rkh9pHH1zj8a+dfAc0uveEPiJqutxpd6hEYzHNMgZ4j833SeV6DpXNjMRDCYaWJmrpOKsv70lH8L3O3LsFUx+KhhabScur2PpMKq5CqF5JOBjmui8MatP5b6ZMxeJo28vPVCBnH0ryr4LahqGpeALWbUHeR45ZIY5HOS8akYJPfHI/CvQNGuY7S+EszBU2spY9sjrW8462Ip81Gtyt7Oz7dmeiCVorycGCZg20hlTIPHr+FVde1ltM0e8v0sZZWtovMCOwjD89Nx71ZvdW0+zMYnukUyfdxzx68dqTXm1D+yJ20kA3mB5WcHuM9eOma51uro9xvR8rOTk+IW5IBZ6NJczyyvGYvNKtkOqqACmdxDbsEDCqx7YqtN8TWSFZk8L6lKrwCaIKDucmTaE+7wxXc2PQe9bRu/GmI0/su1GEJdxIpJPIA+99DntTkvfGIlGdHtnVjlt0ygIMKMDByedx57V0Wp9l95yN1f5n/4CQeH/Gy6tr0Ol/2VPCJY5G+0glogyk4XO0feUM3bp05rrqp6NNqE1iJNStUtbjcwMasGG3PB4J7Yq5WFRq+isdVJS5fed/lYKKKKg1M/xLbfbPD9/a/bfsPnW7p9pzjysjG7qOn1rh73wLNcQlLXxldw20qKInaRmkIGw7SdwBA2EjAB+c13eufZf7JuPtquYNvz7DhuvUe+a5G8Xwcl20N7PdvsdvNMjMyqynGWx6n8OO1dFGUl8P5HJiIQk/e/Ow248IzQRl4PFL2UbSSSTuHckAsjrtLPwQUI5zwTVePwdrdunmt4yRPLhMSxiNhGF3h8n95ktkKMk5wSO9aWmaJ4S1K4uIrJ7lpBGUZd7r5Y5BAyOPvEEds0/W/C+lafpMtxZpIjx5OS5OdxGc+vQdav2rWl/wAEYSorlclHb+8zQn8Q2dldMJ7o3LMifLAAUU4OSPr7k9BW1Z3UF5brPbyB0YZHr+NeRx/8fE30X+tWI5JIm3RyOjeqnBrKVNGMMwknqtD1qq+nf8eMP+7XCaR4k1CxYJI5uYe6ueR9D1ra0rxdp7QwRyQzxAgAuQCB+VQ4NHZTxtKdrux1Nc/46uWh0uOJHCtJIM84OBz/ADxWtZ6hZXcbSW9zHIqn5ucY/OuJ8a36XmqiOFw8UC7QQeCx6/0H4UQWo8XVSouz3Oft5WmgSVoJICwyY5Mbl9jgkfrTLlVaSDcoO2TIyOhweamqOb/WQ/7/AP7Ka6Op4LJKjnE58vyHjTEgMm9C2U7gYIwffn6VJRSGAZSSoYEjqAeRT9Ou7iG28uKQqu9zjHuahSGJJpJkiRZJMeY4UAvjpk98VCII7i0MUwYp5hbhypyHyOQQeop6Am09CzNeraWrmaYxwuyq3U8lgB09yBVdjOYB9ojjjcTDARyw27/lOcDkjBI7GrW19vmbW25xuxxmqt95+6AxNEIxKvmhgSxGeNuOhzjr2oVgdx8x/fQLxkucDuflNa1vo1/LbS3LReTDGDuaX5ent1rGV7efVrdUaM3NpMPnKZMJZDgg47j0rt7jxx4La6Ph2/8AFGlm/YeRKgmAHmEYK56A57ZzSkpacqOjD06c787scKljDCt4QzvHcMZDFJhkVu5GeeTz1PI4xTL6xXUrI2V15b2M9s0U8RTLMSBghs8Y57enPFdhrGhNZ6bNF80rJEZAwGAzHIIH0GD+dZOiJbzRpbzR/NgMrD2HShTe5nKg4y5ZdTx34UfDyTRvEGrXurJvW3d7WzOcb1YcyDHI+UgfifSvX9GgtvNjgkGI0QKgLenABJ5PFa8Nlas0+YE/1p6DHYVILG2WRJFjClOmO/1q62IlVlzSChg1SSURl3p8EluyxRIj/wAJAxzWFPDJA+yVCprqarXllDdYL7gwGAQawTOmpRUtUc3XiHjzwhq9r47/ALM0GaW303xLIGmSM4TcvLhh3ABLD6kV7tfxpFdvHGQVBwMVTlUG4gJUEgtg46cV0U5qO6TXZ/evuep59SDvo7NdURaTY2ml6db6ZZKqQ20Soi9wPU/Xn9alu/8Aj2k/3a49tf0m98S6nDeeK4vDMNm62xeKx865umUZOWKkKiliAOSTnpWt4b8UaXfW+r6I11FrF3ZossGpwo8SzQtnloz0dSMEDg5B9qbg73vqTCrTfuqS+9dPLf8AA7zwjpMGp3MrXG8xwgHAOMk9BXZ61ZSahpctlDdSWbyAATRfeTBB4/KuW+H8ojmuJXWURSINr7DtJB6dK6PWNc0/S9PmvrlpDFCoZ9kZJwWC9O/JFcslLm0PewahGjd9dzJk8Pa48iuviEoUUhAISQvIPAJ9gOc9PUk1s6LZ31oJ/tuoPd+Y+6MEYEa4+6O5+pNczL8TvDUdqLplvvKLlSRCMqBsyxGcgYkB/A+lSf8ACyfDYaMO86CWeKFCwXkvxnG7IVe5I+matwrSVuX8C1Vw8XdS/E7KiuW8PeONK1y+is7O01APK8qKzxAJ+7xvJIY4xuX/AL6HvjqaxlCUfiR0wqRmrxdwoooqSylrjSrpFy0Not3J5Z2wMu4OfQjvXOteTqQreDUaWIqJHWIbfvBTt+XnqSO2O/Wuvoq4yt0M503J7mfoRjlsI7hdNFgxyvl+XtIAOPQHHA7Csb4kXK2+kxGSQKgcu46naqkk4HJxWz4k1iw8P6De61qcvlWdnE0srAZOB2A7k9BXzDr3x6fWNfgvbjwglvZW5aOKUuTcqj4JOSMcgA47+tLnhGSc5JJ7Xf8AmRKhWxCeHw8XOdm7JXdlu7I9Lt2WSV5FOVZUZTjqCMipqqaZdQX0QvbWQSQTxxyRv6qRkGrddMtz51PQWobT/j1j/wB2lWGNbprkBvMdFQnecYBJHHQdTzjNJaf8esf+7QHUdbGf7PH9pEaz7R5giJKbu+M84+tSUlMimilMgilSQxuUfawO1hg4PoeRx70hklRTf6yH/f8A/ZTUlMuWLSw5xnf2/wB00IGXtH0bUtWupPs0iRwRhQzMvAJz+J6CrGueGtZ06F54FfUEXGFt4gZDyB90keuevQV0fw+DCyuCVABYYIPJ69a6es5VGpHqUcFTnSTd7s8feK4RyjTYYHBBjxXS6F4PupLZXvrjyQSTt2fNgnP4V2c1laTTLNJbxtIDkMV5qxSdR20LpZfGMrzdyGG0t4bRbRIU8kLt2EZBHvXCePNJttOa3mtVZEmkG5eoU7h0/P8ASul8Q6/Dp7G1j3NckDoMhAe5pPFdlNqVgLZTGsYdJFkZuS24YGMcDnrShdNM0xMYVYShHdHj3jGTVz4V1X7NEIrxEmFqYpNxZdhww4GGxnj1FcTpa25/ZY1VsIY/7ZQkn/tnXqt3G0dzHHIMMshBHvg147ffDmd/ietnH5q+HZyb+SMMfLGD80eOmd2Mex9q61SjXjyuXLbX+vPseLhsRLBY2niuXn5fsvZ+vl3Poj4Sx6jdfBzQ11xpjdtYAlnPz7OfLJJ77NtR6j4durKOG5siZE2rnBwU46/Suk8O30V5oCqrL5kMXluo4xgYH4YrSjjWWziV87dq5AOM8dD7Vyym+ZvzPa9hCtTj6bnEaTcidZsjbJ5hJHboOR6ir1XjoMczztDOYnS4+TCjCrtHGBimXWn3VuGZlDoP41/w7UNoxVKcVqipRRRQSYetW6RzeYrDMhyU7/WsqX/Xw/8AAv5VreJtPW8QmaBZoNq71PTIOR+uKyZebiL/AIF/KtY7Hn1laT0PCvjdpL6P4ibWbMiSz1ByJdrcRXAA3KcdMjBx9a7f4HaDNp/h99avVIutSClFP8EI+7+ZJP5V1nifQ9N1nRprC+tkaGSRZW2gKS4I+bPrxjPpXaeD9Es9QEnnNtjgwqwpxxjj8KuTpKPOo+89G9dvTYqnKvWUcPdcq1Ssk79bytzP0bZ13hqMxaHaxl43wnVDkdTS+JJp4NFuJrazW8lUApCyFgx3DsOTjr+FP0fTYdLt2hgkldSc/O2efb0o1yO8l0qePT7hba5IGyVui8jJ6HtmuRfEe9FNU7Pscu+pFXRl8FyCUov2hjZnkDcdowvPrzx83rxTbfVLeeRpovAzlijK7/Z1BG1cbCdvJ4xgZGPyq0lr41Chft9hIfM3sSTx84Yr06bcgfgTmr+kxeJl1LzNSmtWtmGCkR5UgH1HTJ+vA963bik9vvZzpSbW/wByLegLHNYx3baXFYTkuDGI9rKM49AeQq/pWnRRXO3dnXFWVgooopFBRRRQBxHxstItY+H+peHixE+oQlYecbWUhgT7ZA/Ovi2O51q+W38LvbhrlJxbom359wO3B/Hr9K+2/iHp9zJDDqNqYT5bKkwlkI/dk8lQActzXlNt4M02Hx9N4sUDzpIdoixwsp4aT6lePzNW8HhcTFfWFe2q166aPydl9xwU82x2VY/6zg2ozs43avo+q810NLwrpjaPo1rphGVtreOIPuzuIHJ/OtWiiuiTcndnipWVjO8R6tZ6Npcl5d39pZD7qSXOdhb0wOT34FQeFvEGi69ZeZpGoRXQj4dV4ZOe6nkVxHxXk0iHxCkniSJJbRrDGniYOYhNv/eZ299u2q/g2bwjceLdG/4QuBYrlRIdSMSyBPJ8s5B3cH59uK86eYuGMjhPYyd/tW93a/3dL99D2KeVKeWSx/Ps7Wtpul8V9HrdK23XXT1egBRnaoGTk4HU+tFaHhexj1nVJbVZl22u03IU/Mm4ZUexIrv6HlQi5yUVux+i6Ld6rvaBo0RCAzOe/wBK1IfBzx6rZzXl8ktsCwe3SPG9iPlO7ORjB4759q7G1t4LWEQ28SxoB0UUy8YLJbszAASHJP8AutWXtHfQ9ingacUubVkdjBDbXEsMEaxxrGmFUcdWrnfGn/Cb/bj/AMI0sZgNqwQloxtlw3Lbxk/wYAwPvZ7V0iTRLfyBpEBdE2ZYfN97p61i+I7b7RrC+V4iOnXX2Zo0jwCArZJbqOflGPTaetOD943qL3LL8NDnbiP4rZm+yzWeGdfK84RZVNjBs4HXcVbv0x7VI/8AwtRiSosEHmKwBaMny9u1l6cNkbx1HOK05NLm85/+KxaO52KsjKwBZdzEZBYgE5xwB0rXtkl0/Sp4TqgvbkhmiaZwDnb069Mgn2z7Vs6iXRfccyot7yl95y0/h/X7jULabU7hppJJ3WR4o0VfLDEITgHBKAMfdiPQV28tm0iqrXk2AytjanYg4+77V5/d+I7zUXguo5gsSYaNY2O0+5PevRbSXzrWKYqVLoGwRjGRWM3LqPCOnKUuS5k+KNHh1NLZeI5kc+W//ATwfavOWt7y0ukt9Q2G6RGEhRCqk5HIBJ4/GvWrn/XW3/XQ/wDoJqC6tLe51KM3NvDMBC23egJHK+tEZ2Vh4nBqq+ZaM82tby4sWaa2kKPtIPoRjoR3rptB8TXt5c2tvILOGPaN7MSMjHbnrVPxB4buo5LiWziBhKu+3P3Bjpnv34rnYf8AUx/7o/lV2UkecpVcPKz2PV7P79x/11/9lFWDyMHkV5r4ev8AWLNLi5tfNmto5sOrZZRwPy/Cu00DXINUUx7fJuF5aInPHqKylFo9ShioVLLZmfqkccN68ca7VGOM1Vq7rSsNQct0OMcYrnNcuWV0hjdlIGWIOKpanLWkoNss399bxwyxhw0mCu0VzhVnuoFRSzHcAAOpxXOeJ9W1COR9DspLBNTube5njlluTCkMCKSGLE58z6ccE9BT/hr4m8QQeJ9Is9ejg/4mIMVteWkLiLzNu4KxcbXBAJDITnHuK644afs3NHnOr7WaT22O0Hh/UbqxlljWIBX2ENIOCCM9K7Lwlpc2m2couUjEzyZyvJ29ufzqfWN0emCMWaTCVlWVUwFGSMnB6itMYAA6elccpNo9mhhYU53W4VU1iwi1PT5LGZmWOQruK9cAg4/SrdZ/iLU00bRbnUpIXmWBQSinGckDk9hzknsMmoje6sdcrcrvsZdv4V+zSMbfVr1UMgdULlggDAgDn0AX3AFdJXGXHji4i1KOxTw/cXLNKkZkt51dCGj8zepxyoXucVnWvxQgnsTP/Yd1HN5ZkELyqpKhXJPOMAbAOn8a9cjO7pVZbr8jmjXoQdk/zPRKKo2WpLdWkNxHbzlJY0kUhDghlB4zg9/QVJJeLHG0jW9xtUEn5OwrBxadjpU01dFqikRtyK2CMjOCORS0igqCK9tZbqS1jmUzx/eTuKmfdt+TGcjr6d6R/LTMjbV4wWPHFAnc5f4g3S/Z4bNeW3eY/sOg/wA+1cZXrKvDMGUFX4G4deD0qqdH0soV+wQYJz9wZzWkZ2Vjz8Rg5VZ8ykeYEgDLEAZxyaKs+ItNgt9RnsZI1mijkVkEqA9MMp57g4wfaq9bdDyZRcW0zmviT4bTxR4VuLBVH2qP97ase0gHA+hGR+NY/wAFfCreHvDRu7yEx6jf4eRWGGjQfdT29T9fau8orVV5Km6fQxdKLqc/UK634fXYVp7MxuSxDhguQOOhPasOx0e+uJ4Fa2njilYDzDGcAetej2lvDawLDBGqIoAAArmnJWsergaE+fn2sNuLnyrmCAQSyGUn5lHyqB3JrI8X6VJqUdsIrh1cSYVCfkJweSP61ulVZlZlBZfukjpUN1/rbb/rr/7K1ZxdmepUgpxcZbMoafpsaKLa7/0l4kjO9+SGy3Q9qy/FUuhrqoTVYbpspHl0c7QcvsO0HJIIbnBxmuji/wCP+f8A3E/9mrJ1i4v7fVTJDo0d5brAv7wJ+83EsSAecgbRxjqwq4P3iJxShZf5nOyTeA4rWOVYJHQBSqlHGQXPz89QDnn0q5pWneD9U81bSOdyke75zIpVcg/Lu9yDx6+9JPqeryJGYPB4jZkYqZE3bGAyucDI+bP5545q0uo6jKjW8fhpoYiRCzMpUsSjcgBfuhgBnOOa2d7b/ic65b7L/wABZxltDHEY4LcNsDYTJycZr11RgAda880ltU08SifwtNO8jrsIQkKRuOR6D7nHXrXb6PdXN5Zia7sms5c4MbNnj1zgVlVT3JwMPZ3T3ZLc/wCutv8Arof/AEFqG/5CCf8AXJv5rRc/662/66H/ANBND5/tCPj/AJZN/MVkd4+7VWtZVYAqUYEHuMVx3iTQba10qO9sY2XGDIucgKR2/H+ddjcf6l1wTlT0Ge1YHiK8urPw632mG1kDhIiqyMp+YgZGR+NVC/QwxUISg+bsQeANQszavp6FluBIzEFeG4GcGttNKtk1htUXcJWTaR2+v14rivDdxpmkrHqF0bqS6lmlCRQqDhEQF2PsAQevcYBrSj+JXhh7AX3m3S25iMhcwnAIDkJ/vERvjHBx15q3Tk23FGGHqw9nFVGr9Do9Zt554V8pvlDZdCByMdj7frXm1/aXsGpzSXTSrlBmLaNgOSd4OM8jjrjiuqm+Inh6G0nvJ/tcdvEu4SNDxINiP8uDzxIn50/WbY61NPJDLKqLDG8LtxE6nkkH0wc/hTUZQ+JEYqMKyvB3Z4V8VLW70dYvFtur3/2dZILqJwgIgkPGDtOApOOmSG5NV/gJ/wAVl47s9SGnW+nWejFphyn76YrtQAhFPy5LEfSvTbiz068t5rK+kZ7aaNkk2x7gVIwRgkVkeFvDsfhjw5b6bokU2qQxh5mEaASSyNg9CRzjA69q9COL/cOn1/Q8aNKSqqW8d7ef5nsl7IrpJGYXzGFKyFflbJ7Gq+oWlrdarbyf2hNDcJkoiPwQOvH86zdPuprfQV3KktqoXBRsumW53D0BB9/yrcna1byb4K05TIiMeW+9x0FeXsfRqSqR18i5VXVZLqKxeSziMsoZfkABJXcN2Mkc4zS2c8s0kokjRFU/LhiT+PGAfarNTsze/MtDmpNS8UxrMyaDHIi7hEolAc9duRnAHSmy6p4oZHVfD6Bjwp80EdT6n6V09FXzr+Uj2b/mf4f5EdsZDbRGYYl2DeP9rHNVtbu7Wz02aS7uoLZCjKGlkCDOOmTV2vHLizOveKPEGpaj4fsvEd9Z6o2n21pqEyiCxt1jRlcI2RmTczbsZ6Y6VDlGEZVJ3suyu/uQ3zNxpwtd93ZbdWewwuskSvGyurAEMpyCPY06vOPhvb/2H451Xw7p+xNKOnW9+1pExaKxuHd1ZI89FYKGx7ZAGa9Hpyja1uuoU5uS13Wn3BSMqsMMoI9CKWqzLdbwYmUIXBbzOoXuAPwHX1NSW2WHBKFVYoccEdqbBnyl3OXOPvEAbvfiq8iXF3bRpIiwBj++TduO3P3ePWrSgKoVQAAMADtQJO7MHxB4cXU7xLqOfyXOFkyM5A7j3qxbeG9IgZW+y+YwGPnYsD746Vr1k+J/7c8i0XQvJErXSCdpMYWHBLHnv0HfrVJt6XMnRppufLdjLnwxpEzFhA0RI/5ZtgflVe18J2MF3DP50riM5KNjDHtXNx3XxTa0hjk0yx87ypBJIShAkPMZA3chcYPT7wxnGamS8+I7Qo0+npDP58QaOIRNGISx3ncWzvHpjGMHr029lL+Zfec3NRbv7N/cd/RVf/TtzcW+3cdvJzjtn3o/030t/wAzWFjvuWKguv8AXW3/AF1/9lak/wBN9Lf8zTHjvHlhZvICo+44znGCP60JCbJIv+P+f/cT/wBmrL1y116a8Muk6nBAoRf3Uq7gT8+T+q4+lakX/H9P/uJ/7NXP+JV0p9ZSG71e4tJpFh/cx5XeA77fmAzjJOeewJq4fERUdo/8GxFJY+MmkZk1exVCCoOCRgnIIGOD75PtT7Kw8Zwxwwvq1kUQ/OzIXdhkdyB2z/ie2Sum6HHbs0ni2SQLuKhJ1yM/MuO+dvH9OlbuhappGnaTBaza5azuqs7P5g6MxI+gGcc1rK6Wi/A542cvedv+3jR8OnVG00HVwoud7cDH3c8dOK0ajtbiG6gWe3lSWJ/uuhyD+NSVzyd2dcVZLW5XvATLb7W2nzDz/wABNcNrr+I7XUvOuJp0iG8q6N8o5Hp26cGu4vN3n2u0A/vTnJ7bWpZFVr5VZQymJsgjg8rVRdjCvR9qrJtHz34613xzefDW58djxBqNjBI/+gRWUqRRxIJxGPMAXc7sMnqAOBitv4D6s3j7whNca5JLJqdhfxwzTKcCZDtKkjseucelcT+0M3iLwbHc+CrGGO48L67MLqwUxkvbS+YGkhQg9C5yAQeH4r2b4NeC/wDhB/h5Y6dOo/tG4mS5viDn96xX5f8AgIAH4GumrCcffuuR7ff/AJaPzHTqYKrhI0HB+3jJ8zd7cvLtvrd6rsr9zovFjWcQso59Ktr5PMZ9skBfYFXkrhThscD1z9awo9U0OWUvH4JLzQxqxH2SMOgY5AORx83P613lNVEVmZVUFjliB1+tYRqJK1hzpOTun+Bz/h230zVNP3z+G7a0aGUgRvbLgHA5HHoFH/AR6VsNp9oRCoiCRxRmJYl4TYRjbtHGKtUVEpXZcaaSs9TzPxhbWukaqsEfmLHMVWMFC3zHPGR246nirvgaKKa4smilkglhjJlQHIlHGDj8SK7me3glJkkiRn2FNxGTtPUVk6bYra3OmSJt2pZGIsBhm+7jOOtaKd42OL6pyVedbEuuLFDGMBfnG1kOfmG4HOfbmnWP25ZpPmh8ssOAmwAkksR3b6+oq5flTaPgg8jp9amMURk8wxoX4+bHPHT+tZ30Oz2fvXRUKkyLcQtIjDPmIVwzrn+7/I0sepW8morYqGMxQyHj7g9/epb1pI7Sd4dzy7TsA5O7HA/OnQ28SzG68oCd0VXY9cDtSHZ3siaiiikaBXg37T9hrOhTWvjfwjqd3p+oOFtNQS1cgzR5/duw6HBOOR3HpXvNcrr3g/8AtS7klGpSwrJIrN8gdgAwJUFsjBAI6cZrfD1fZVFJ7HHj6UqtFwgtfy8zmvgPo0+neHh/adzLNqs7/a9QlkctJPMw43MeoQYUD1ya9PqGytYbO2S3t02xp0Gc1NWdSbnJyZrhqPsaagFFFFQbhRRRQAVk+KImms4I01ZdMb7QhWQnG9hkqnUdSBkdwCK1qwvGcWnS2NuNSjuZI1n3qICAwKo5JOewUN059KqHxIip8DM270/xIlxEi+JVSF8AyMqg7icbAMcknoe3Tmr8enawsOP7cWaRZEdXkX/ZIbgYGCSCB7flzwtvA8ke5ru4UgjJyST3A4HHrxg8E+tMmg8F2eoy2M15fQuCI3y/yEBVIAwOh3cY7qfSuizen6HHzJa/+3GxHY6tHdrHJ4tQS70zEAuSOWxznkqp7dAaadC1drqaW38VSLHJK42LzsUsWKgknkEn3wAOKozweCbzbJNcXIdYUhGfMDYC4UdOTg8euT61Fc23ghm+zpfSRNMh2yL0GTgAcc/MT0/ukZ6inr/SDTy/8CZqXGm+IYxbRxeJkyxAbfjJGGPHrwAfU4PrVq10bXk1SK6m8QNJGrfvIxEBvUHOPb6D8+KY3gfRGTa/2lud3+sxz34Ax+HT0HJrpUUIiovAUAD6VnKp2/I2hSb+JW+bIYv+P+f/AHE/9mrmvFt7pcGsJDf6C16zRKfPVc7VLEEfh19810sX/H/P/uJ/7NWRr0viePUl/si3gltNilt7AHcGOQMnuMfSoh8RdX4P+BcxU1DwqqpDFobmFm8pHMYCEdeuemdvJwOa1tBstF1S1a9/sVLeUufMR153YBz75BHNQyX3jH7O3l6RbhzkJvkUsOOCwDY/AHtWpodxrc8k/wDa1lb2qD/VCN9xbk9fTjH51pJ6aP8AEyppc1mvwNC2t4baEQ28axxgkhV6ZJyf1NSUUVznWlYguf8AXW3/AF0P/oJpM51BevEbDke60tz/AK62/wCuh/8AQWob/kIJ/wBcm/mtMkw/F/hnT9e1XQL2+aUtpd99ogjBBjZ9pwWHfGOPSt66h+0Q+X5jxHcGDJjIIOe4I7Uy7/1tt/11/wDZWqxTcnZeQowinJ23OT8b6La6n9iguteaykEjtEXRWJGwqwUcDo2SSCR1GOtY1x4Mt7qWWSbxZ/pcyqqyW6BXBzGv985GEwB/D5jcnNdR4q/sYyQDVrfzSsMrxtuKkAbQwGCDkg/lmuZlvvBsF4ZLa2m8zz4rjzkYnc2ScfMTjGOR+FdFKUrK1/uRx14U+Z81vvYTfDCNnZoteurcefLIgjjx8rurbG+b5sbQAeOgro/B3hyTw+b4vqs9/wDbJFlYSqBsYDb8vttCDH+z701fGmgsCftEm3ds3eWcE7sYB7+vHbmuiqJ1KvLyy2NaVGhzc0N15iN90/SqVr1sv+uJ/ktXW+6fpVK162X/AFwP/stYo6JGNfeHJkinkt9SvjIwYhI8cgnOBk4/lUFtoeoJLumu79kVwUVCM9eCctj+dddRVc7MHhad7nAxeO9H0i/1LSWt9Rkks7go8sjKfNfYzDBJ77MAeuKnn+JehxIGMcx/0U3G0Mm4th8RgZ5Y7D7DI5q7qV/q1vPdrD4e+0sZh5RWHjjOHLZ+Y9D0GOlMi1LVVRJT4QBYEn5CAxxgkjK8Z7A4zj1rZRg1t+JlepF2Uvw8zOb4p6Gs8kf2O9KLAsyyALh8w+btHPXov1NdlomowavpFpqdtuENzEsqhuq5HQ+46H6VW0WWa8EpvdHWzaN8LnDbvXHA9Bz05FaiqqjCqAPQCs6jhslZ+tzeiqm8pXXpYWiiisjcKKKKACiiigAooooAKx/FcrRWcBXT4r4mb7kkJkCkIxBAAOCSAue26tis7xAmpvax/wBlsokD5dS4XcNpwM4OPm259gaqO6IqfCzm21COEPNbeDLhnLr5ha3y2SRuAyOgAPTjIFSXOtwqjXM/hCcKJFXe8K5Y5IB6cfjjrV1V8abnJk0ogEFRsbBHcE5/p2qrJD453s6TWAG7dtfoBtxjA79+uM45rdW8vvOV8y7/AHIs6YdP1qaa2n8Mtbwqu4STwBA5J5AGM9h+VbS6bpqtuXT7QNkHIhXPHTt7CsTV4/Fwn+02M1o8SRDEKjBdxk559eFxmrGlf8JV9vT+0vsBtcncIgQwG04Oc9c4yMfjUSWl0/xNIuzs4t+djeooorE6SCL/AI/5/wDcT/2amXeo6faTJBdXtvBK6lkSSQKzAEAkA9ssB+Ip8X/H/P8A7if+zVx/jWz8LXXiKJtYW9F9HbpslilKrFGXIz1x94gngngelaQipSszKpNwhdfidFJ4k8Px/f1rT1+dU5uF+833R16nHSn22vaHdLG1vrFhKsjrGhS4U7nbO1Rz1O1sD2NchZQ+A7Y/ub6ciQQuBl8HygSrcDk5zknJzx7VUsNE+H8ZVIftsS21xF9nHmSZMoBKFQOSQSw575rX2UPP7jn9vU0ty/eeiteWyyPG0oDocMMHjjNH2y2/56j8jS2NzHeWcN3Du8uZBIm5cHBGRkdqmrn2OtXeqKUtzBJPbBZAT5nof7pqZv8AkIJ/1yb+a1PUDf8AIQT/AK5N/NaAC7/1tt/11/8AZWqeoLv/AFtt/wBdf/ZWqehjW7MbxQ18qQC10uLUUJbejjlSPmHPuAR9SvvWR9v1qRGjufCcTxsCzEvgbeuOnPTvjkjiusnuLe3AM88UQOcF3C5wMnr6AE1HJf2MaO8l5boqZ3lpQAuMZz6dR+Yq4ystjKcLu/Nb7jO8N3VxqNu8l5pK2aAqYs/8tARndjHH61s1FbXFvcoXt54plBwTG4YDjPb2IP41LUyd3saQVlvcRvun6VStfvWX/XA/+y1db7p+lZ0c8MBsPOlSPdCwXccZOFNCCRpUVB9stP8An5i/77FIb2zUFjdQgAZJ3jgUrMfMu5halpfiSae7Wz1WOC2nJ2kuTImRjj5cAegHQ85PStHw/b6xbRyx6rdQXAG0QmMHIAGDnIHJ61m3Hjrw3BeXlo93KZrOTZMqW7tt+UsW4H3Qqkk9gKjh+IXhKV2RNUyVmSE5icAO0jRgdPVSfpg9CK25ajVuX8Dm9pRjK/P+J1VFcoPiJ4SNrPcjUm8q3UtKTA4K4dUxjHXLrx75rqlYMoZSCCMgjvWUoSjujeFSE/hdxaKKKksKKKKACiiigAooooAKx/FVhbaja20FzfSWeJt6OhwSQjZGf93d+VbFYXjS6sbTT4JL+C4lRptqmFiGRijDPuMZGDkc8iqhfmViKluV3MqHQrONo4E8VT+Yv7pALjDAHbtUAN/s9Mc1ZXwtfM0nneIb0oW+VVLfdwODluxzj2POay9O1DwXGkUiWMyvAsYZiGYRH5ccg4znGcdSDWmnjnTGulj+z3YjbaFfyjuJPQbetdElUvockHRt7zX3s2fD+mNpNibVr2e8+csHmOSBgAD2HHatGiiuZtt3Z2xioqyCiiikMgi/4/5/9xP/AGai5s7S5/4+LWCb/rpGG/n9T+dEX/H/AD/7if8As1YHiSx8SXGrJPpWpCC3jWNhB5gUOw8zcG+UnBJi/I/jaV3vYzk7R2ua8GjaVDPJNHp9uryY3HYD0GAAO3BPSpv7PsPNSX7FbeYhyreUuVPqDjiuP03TPiAIobbUNYhJR4d9zC65kQOwk+UpwWRlIPYrXZyQytMXW6kRdoGwKuAfXkZ//VVTTT+K5FOSkvhsSRRxxRrHEioijCqowAPYU6oPJm/5/Jf++U/wo8mb/n8l/wC+V/wrM2v5E9QN/wAhBP8Ark381o8mb/n8l/75X/Ckjt3W5WZrmR8KV2lVA5x6DPagTv2H3EEdwFEm8bGDAq5U5+opv2WP+/P/AN/n/wAanooux2RyHjvw74e1lbO01qe9UB3kj2Sk4BCoxYtnC4IB6D5j61kWvhbwitxLHD4gvGe9WRZkeRG83zRsY8pwTtUcYxtFd7e2Fne+X9rtYp/LO5N65wf8gflVeLQtHhlWWPTbdXUhgwTnI6GtoVmo2uzmqYdSlzWRV8M+GrHw/PfS2U1y5vpBLMJXBG8Z5AAGOCB9FFbdFFZSk5O7OiEIwXLFaCN90/SorD/jyg/65r/KpW+6fpUVh/x5Qf8AXNf5Uug+pNRRRSGcJe3Xh1tU1GPUvC6M0c4xKsIczsM8ngc4J49M9qikk8KxyMtx4OjMjyME8u1RxIMEbgenbH4jtW9eS+Jobt5La2Fwglb92WjCGPHylTkNn1z+FV5rnxk0Vvc2tnbuGj/eQOwVt2Tg84xxgEe/XrXVF7a/icMo76f+SlHT08LX2oW9qvhGOM3OdzTWyAAAEDI5z/q1GDz09K7aGOOGFIYlCRooVVHQAdBXMwah4xki3/2LaqcsNrSAdDj+907g9+mAOa2dGm1SYXH9pWqW+2XEOGBLpgckAnBznjNZ1L9/xubUbLp+Fi/RRRWJ0BRRRQAUUUUAFFFFABWX4km1a3s0k0e1jupg53xv3XYx45HOdv8AnmtSs/XLG6v4rdLa9ktDHN5jsjEFgFYBePcg/hVR31JnfldjG/tTxKwLJ4bRQJAPmkG5hu647ce/WnPqHiR9OEkOgwpcLKgMRbKshUkkE4wQcdqlsNO8TR3FvNeazDMFc+bGqYVk44HHXrz9K6KtJSS6L8TGEZS3bX3HK2+reLfKQzaBDuCkOBLySMc+gB5wOfrR/bniSSOdYfDp3o2xSZMc7c559c/h3rqqKnnX8pXspfzP8DP0G51G6tHfUrIWkqyFQofduA/i9s/jWhRRUN3ZrFWVrkEX/H/P/uJ/7NXM+JrHTLnxGrza5Lp92LQDahK/uw553dsnI6g100X/AB/z/wC4n/s1c14rm0eLWA+paVJPsijDXCuw2BmYADHfIPPHX0rSnfm0Ma1uTUojT4JZjInjGSG2wgUm5/eM3vuPGcHH1Na2iaXbpqEdxaeIbi7RAX8kz+YCDkep4/8AiR05rCll8GTBY49Nv41j2viKNgGUEfL1+6SOQMZ2/Stzw1P4ek1eX+ybOWO5kg3vIVbaU3Yx1wDnnHB9a1lfl6/cc8OXm6fezpaKKK5TvCiiigAooooAKKKKACiiigBG+6fpUVh/x5Qf9c1/lUx6GqVldRizhDJOCEAIMDjB/KmthN6l2ioPtUX92b/vy/8AhSNeQqpYrPgDPEDn+lFmHMjGu9D1Rr25mstbNpHO+4oIixBwO5b2/Dtio30LXjIGTxROi72bb5Qbg4wvJ6D3596p6x8RND0u+ms5obt5IrgW52KnLdyAWBwPUge2aig+JWizMFSy1DLJuTcqDdmXylGS2BlvXAxySK6FGrZNL8DklUw/M05a+rOp0a1u7O1aK9vmvZDIzByu3Ck8L1PSrtZPhnXrfXoruS3t54fstw9u4l28upwcbScjPetasJpp6nTTcXH3dgoooqSwooooAKKKKACiiigAqpqeo2unCA3TMvny+Um1ScttLfyU1brE8YtCtjb+fpkGoL54KxzIWCsFZgRgH5sjA92qoq7sTN2i2Ztz8Q/DdvHveW6I8lphi3Y5RUR2P4CRP++hUF58TfClpJNFNcXIlh/1iC3Ylfufh/GPyb0rOSfThK0Fx8P4habSIglqpbkEsCCAB3471M9xoMt1JazeB1kJcIoFmpyQf4iRgc57/wA66fZ0+z+9HB7aq9pL7ma3/Ce+Hd7r59wNqu6t5DYkVd+5l9QDG4+opdF8d+H9XvIrSxmmaWSVo/miKhSOmSfXBxjng+lU9Kn8Oanqpso/Caozy+ZJI9qgVXUZUt6NyeOvPvXRR6BocdzFcx6PYJPC26ORYFDIcYyDjjgCokqcd0zaEq09VJfcy0t7bMMq7Y/3G/wpftlv/fP/AHwf8KnorDQ6tSpayxyX8+zcf3adVIHVvWsrxBdeJIdQVNKsIbi1MalmYjIbJ3DkjqMfSugrntds76fVi+n64lpdeQqxW7PkY3Hc5TvxgDjtVwtzGdS/L/kM0vUPEkl1FDeaGiRjaJZjIATnGcAE9M5/CujCgHIABrl7fSfFEcjsfEMXzPuOYww7AjBHHqPQ8c9a3NFhv4LAR6lcpc3G5iXRcDBPA/AcU6iW6sTSctmn87F2iiisjcKKKKACiiigAooooAKKKKACiiigAooooA5HVLnUF1i58nwrBOrSKiXDxcyqBhtxAJ9QM449aiW6zHI48B7Vw6kGFdzA8kYC85NXr2PxWlzcmzvdOMHmFo/OJyi5HB49iKGtfGO3H9o6eTgYOwjn16evGPSuhNWW33s42nd7/cjesrW1tkP2W1htxJhmEcYTJ98d6nrM0RNbWW4/taW1kj+UQGHOeM7i3A68cfWtOsJbnVB3W1gooopFBRRRQAUUUUAFFFFABRRRQAUUUUANSNI92xFXcdzYGMn1p1FFABRRRQAVynimPw9Pq5tdSmuoLmSCP97GThV3tgA4OCTkZx+NdXXOeItRa11M282gm9tHgUvKI92W3NhTx0HJ/GtKd+bQyrW5dTKstJ8I6iTb2N/ch5h5e6Nypcbc9SvORz+B9K7dF2oFGSAMc1yWnanaR3VuYfCF1au8ixxuIEXYCOST/Dxjj6iuuqqt9CKCjra3yCiiisToCiiigAooooAKKKKACiiigAooooAKKKKAOJvtN0O4vb7b4hnti1yxuUDADzNv3ckdAD93kc570R6Zo6qFHiy5edwwVvtAJIYA4C9MYbjjvRrU+iw6neR6poDGIFt88DMxkOEb5lGOu4evI9s1EdR8H25kdtJmSQsrEOhLM3y47npuBrrV7Lf8Dz5cvM9vxOg0Lw//AGTdiddSu518pk8uQjBJbcWPq2e/vW3XMReNLGSBWFnebyoLDZ8qnjgnr1OOme+ADWn4c1mLWrQ3EUMkW0LuVxggkZIrGcZ7yOmnOkvdgzUooorI3CiiigAooooAKKKKACiiigAooooAKKKKACiiigArm7rUr1PH0OmrORaNYNKY9o++GxnOM0UVpSV2/R/kY1m1FW7r8zT0u5nmup0kfcquwAwOB8v+NaNFFTLcuD0CiiipLCiiigAooooAKKKKACiiigAooooAKKKKAOeTUr0zakpm4huUSP5R8qnqOlbJkf8AtIQ7vk8ktjHfIoorWSX9ehhBvX+urLFFFFZG4UUUUAFFFFAH/9k=" id="132" name="Google Shape;132;p6"/>
          <p:cNvSpPr/>
          <p:nvPr/>
        </p:nvSpPr>
        <p:spPr>
          <a:xfrm>
            <a:off x="212725" y="-144463"/>
            <a:ext cx="4442402" cy="4158281"/>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pic>
        <p:nvPicPr>
          <p:cNvPr id="133" name="Google Shape;133;p6"/>
          <p:cNvPicPr preferRelativeResize="0"/>
          <p:nvPr/>
        </p:nvPicPr>
        <p:blipFill rotWithShape="1">
          <a:blip r:embed="rId4">
            <a:alphaModFix/>
          </a:blip>
          <a:srcRect b="0" l="0" r="0" t="0"/>
          <a:stretch/>
        </p:blipFill>
        <p:spPr>
          <a:xfrm>
            <a:off x="86611" y="1247795"/>
            <a:ext cx="3996621" cy="4129238"/>
          </a:xfrm>
          <a:prstGeom prst="rect">
            <a:avLst/>
          </a:prstGeom>
          <a:noFill/>
          <a:ln>
            <a:noFill/>
          </a:ln>
        </p:spPr>
      </p:pic>
      <p:pic>
        <p:nvPicPr>
          <p:cNvPr id="134" name="Google Shape;134;p6"/>
          <p:cNvPicPr preferRelativeResize="0"/>
          <p:nvPr/>
        </p:nvPicPr>
        <p:blipFill rotWithShape="1">
          <a:blip r:embed="rId5">
            <a:alphaModFix/>
          </a:blip>
          <a:srcRect b="0" l="0" r="0" t="0"/>
          <a:stretch/>
        </p:blipFill>
        <p:spPr>
          <a:xfrm>
            <a:off x="3957394" y="1184403"/>
            <a:ext cx="3988117" cy="4256022"/>
          </a:xfrm>
          <a:prstGeom prst="rect">
            <a:avLst/>
          </a:prstGeom>
          <a:noFill/>
          <a:ln>
            <a:noFill/>
          </a:ln>
        </p:spPr>
      </p:pic>
      <p:pic>
        <p:nvPicPr>
          <p:cNvPr id="135" name="Google Shape;135;p6"/>
          <p:cNvPicPr preferRelativeResize="0"/>
          <p:nvPr/>
        </p:nvPicPr>
        <p:blipFill rotWithShape="1">
          <a:blip r:embed="rId6">
            <a:alphaModFix/>
          </a:blip>
          <a:srcRect b="0" l="0" r="0" t="0"/>
          <a:stretch/>
        </p:blipFill>
        <p:spPr>
          <a:xfrm>
            <a:off x="7820485" y="1963414"/>
            <a:ext cx="3727125" cy="2889872"/>
          </a:xfrm>
          <a:prstGeom prst="rect">
            <a:avLst/>
          </a:prstGeom>
          <a:noFill/>
          <a:ln>
            <a:noFill/>
          </a:ln>
        </p:spPr>
      </p:pic>
      <p:sp>
        <p:nvSpPr>
          <p:cNvPr id="136" name="Google Shape;136;p6"/>
          <p:cNvSpPr txBox="1"/>
          <p:nvPr/>
        </p:nvSpPr>
        <p:spPr>
          <a:xfrm>
            <a:off x="7819673" y="4952302"/>
            <a:ext cx="4097450"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chemeClr val="dk1"/>
                </a:solidFill>
                <a:latin typeface="Calibri"/>
                <a:ea typeface="Calibri"/>
                <a:cs typeface="Calibri"/>
                <a:sym typeface="Calibri"/>
              </a:rPr>
              <a:t>Image source</a:t>
            </a:r>
            <a:r>
              <a:rPr lang="en-US" sz="1100" u="sng">
                <a:solidFill>
                  <a:schemeClr val="dk1"/>
                </a:solidFill>
                <a:latin typeface="Calibri"/>
                <a:ea typeface="Calibri"/>
                <a:cs typeface="Calibri"/>
                <a:sym typeface="Calibri"/>
                <a:hlinkClick r:id="rId7">
                  <a:extLst>
                    <a:ext uri="{A12FA001-AC4F-418D-AE19-62706E023703}">
                      <ahyp:hlinkClr val="tx"/>
                    </a:ext>
                  </a:extLst>
                </a:hlinkClick>
              </a:rPr>
              <a:t>: Friends of the Earth Europe 2019</a:t>
            </a:r>
            <a:endParaRPr sz="1100">
              <a:solidFill>
                <a:schemeClr val="dk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0">
                                            <p:txEl>
                                              <p:pRg end="0" st="0"/>
                                            </p:txEl>
                                          </p:spTgt>
                                        </p:tgtEl>
                                        <p:attrNameLst>
                                          <p:attrName>style.visibility</p:attrName>
                                        </p:attrNameLst>
                                      </p:cBhvr>
                                      <p:to>
                                        <p:strVal val="visible"/>
                                      </p:to>
                                    </p:set>
                                    <p:animEffect filter="fade" transition="in">
                                      <p:cBhvr>
                                        <p:cTn dur="500"/>
                                        <p:tgtEl>
                                          <p:spTgt spid="130">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40" name="Shape 140"/>
        <p:cNvGrpSpPr/>
        <p:nvPr/>
      </p:nvGrpSpPr>
      <p:grpSpPr>
        <a:xfrm>
          <a:off x="0" y="0"/>
          <a:ext cx="0" cy="0"/>
          <a:chOff x="0" y="0"/>
          <a:chExt cx="0" cy="0"/>
        </a:xfrm>
      </p:grpSpPr>
      <p:sp>
        <p:nvSpPr>
          <p:cNvPr id="141" name="Google Shape;141;p7"/>
          <p:cNvSpPr txBox="1"/>
          <p:nvPr>
            <p:ph idx="1" type="subTitle"/>
          </p:nvPr>
        </p:nvSpPr>
        <p:spPr>
          <a:xfrm>
            <a:off x="431006" y="1383678"/>
            <a:ext cx="6789925" cy="579736"/>
          </a:xfrm>
          <a:prstGeom prst="rect">
            <a:avLst/>
          </a:prstGeom>
          <a:noFill/>
          <a:ln>
            <a:noFill/>
          </a:ln>
        </p:spPr>
        <p:txBody>
          <a:bodyPr anchorCtr="0" anchor="t" bIns="45700" lIns="91425" spcFirstLastPara="1" rIns="91425" wrap="square" tIns="45700">
            <a:noAutofit/>
          </a:bodyPr>
          <a:lstStyle/>
          <a:p>
            <a:pPr indent="-330200" lvl="0" marL="342900" marR="0" rtl="0" algn="just">
              <a:lnSpc>
                <a:spcPct val="90000"/>
              </a:lnSpc>
              <a:spcBef>
                <a:spcPts val="0"/>
              </a:spcBef>
              <a:spcAft>
                <a:spcPts val="0"/>
              </a:spcAft>
              <a:buClr>
                <a:schemeClr val="dk1"/>
              </a:buClr>
              <a:buSzPts val="1400"/>
              <a:buFont typeface="Arial"/>
              <a:buChar char="•"/>
            </a:pPr>
            <a:r>
              <a:rPr b="0" i="0" lang="en-US" sz="1400" u="none" cap="none" strike="noStrike">
                <a:solidFill>
                  <a:schemeClr val="dk1"/>
                </a:solidFill>
                <a:latin typeface="Arial"/>
                <a:ea typeface="Arial"/>
                <a:cs typeface="Arial"/>
                <a:sym typeface="Arial"/>
              </a:rPr>
              <a:t>Many things! E.g:</a:t>
            </a:r>
            <a:endParaRPr b="0" i="0" sz="1400" u="none" cap="none" strike="noStrike">
              <a:solidFill>
                <a:schemeClr val="dk1"/>
              </a:solidFill>
              <a:latin typeface="Arial"/>
              <a:ea typeface="Arial"/>
              <a:cs typeface="Arial"/>
              <a:sym typeface="Arial"/>
            </a:endParaRPr>
          </a:p>
          <a:p>
            <a:pPr indent="-330200" lvl="0" marL="342900" marR="0" rtl="0" algn="just">
              <a:lnSpc>
                <a:spcPct val="90000"/>
              </a:lnSpc>
              <a:spcBef>
                <a:spcPts val="1000"/>
              </a:spcBef>
              <a:spcAft>
                <a:spcPts val="0"/>
              </a:spcAft>
              <a:buClr>
                <a:schemeClr val="dk1"/>
              </a:buClr>
              <a:buSzPts val="1400"/>
              <a:buFont typeface="Arial"/>
              <a:buChar char="•"/>
            </a:pPr>
            <a:r>
              <a:rPr b="0" i="0" lang="en-US" sz="1400" u="none" cap="none" strike="noStrike">
                <a:solidFill>
                  <a:schemeClr val="dk1"/>
                </a:solidFill>
                <a:latin typeface="Arial"/>
                <a:ea typeface="Arial"/>
                <a:cs typeface="Arial"/>
                <a:sym typeface="Arial"/>
              </a:rPr>
              <a:t>They can make </a:t>
            </a:r>
            <a:r>
              <a:rPr b="1" i="0" lang="en-US" sz="1400" u="none" cap="none" strike="noStrike">
                <a:solidFill>
                  <a:schemeClr val="dk1"/>
                </a:solidFill>
                <a:latin typeface="Arial"/>
                <a:ea typeface="Arial"/>
                <a:cs typeface="Arial"/>
                <a:sym typeface="Arial"/>
              </a:rPr>
              <a:t>public space </a:t>
            </a:r>
            <a:r>
              <a:rPr b="0" i="0" lang="en-US" sz="1400" u="none" cap="none" strike="noStrike">
                <a:solidFill>
                  <a:schemeClr val="dk1"/>
                </a:solidFill>
                <a:latin typeface="Arial"/>
                <a:ea typeface="Arial"/>
                <a:cs typeface="Arial"/>
                <a:sym typeface="Arial"/>
              </a:rPr>
              <a:t>available and offer energy communities opportunities to participate in </a:t>
            </a:r>
            <a:r>
              <a:rPr b="1" i="0" lang="en-US" sz="1400" u="none" cap="none" strike="noStrike">
                <a:solidFill>
                  <a:schemeClr val="dk1"/>
                </a:solidFill>
                <a:latin typeface="Arial"/>
                <a:ea typeface="Arial"/>
                <a:cs typeface="Arial"/>
                <a:sym typeface="Arial"/>
              </a:rPr>
              <a:t>public tenders </a:t>
            </a:r>
            <a:endParaRPr b="0" i="0" sz="1400" u="none" cap="none" strike="noStrike">
              <a:solidFill>
                <a:schemeClr val="dk1"/>
              </a:solidFill>
              <a:latin typeface="Arial"/>
              <a:ea typeface="Arial"/>
              <a:cs typeface="Arial"/>
              <a:sym typeface="Arial"/>
            </a:endParaRPr>
          </a:p>
          <a:p>
            <a:pPr indent="-330200" lvl="0" marL="342900" marR="0" rtl="0" algn="just">
              <a:lnSpc>
                <a:spcPct val="90000"/>
              </a:lnSpc>
              <a:spcBef>
                <a:spcPts val="1000"/>
              </a:spcBef>
              <a:spcAft>
                <a:spcPts val="0"/>
              </a:spcAft>
              <a:buClr>
                <a:schemeClr val="dk1"/>
              </a:buClr>
              <a:buSzPts val="1400"/>
              <a:buFont typeface="Arial"/>
              <a:buChar char="•"/>
            </a:pPr>
            <a:r>
              <a:rPr b="0" i="0" lang="en-US" sz="1400" u="none" cap="none" strike="noStrike">
                <a:solidFill>
                  <a:schemeClr val="dk1"/>
                </a:solidFill>
                <a:latin typeface="Arial"/>
                <a:ea typeface="Arial"/>
                <a:cs typeface="Arial"/>
                <a:sym typeface="Arial"/>
              </a:rPr>
              <a:t>They can </a:t>
            </a:r>
            <a:r>
              <a:rPr b="1" i="0" lang="en-US" sz="1400" u="none" cap="none" strike="noStrike">
                <a:solidFill>
                  <a:schemeClr val="dk1"/>
                </a:solidFill>
                <a:latin typeface="Arial"/>
                <a:ea typeface="Arial"/>
                <a:cs typeface="Arial"/>
                <a:sym typeface="Arial"/>
              </a:rPr>
              <a:t>raise awareness </a:t>
            </a:r>
            <a:r>
              <a:rPr b="0" i="0" lang="en-US" sz="1400" u="none" cap="none" strike="noStrike">
                <a:solidFill>
                  <a:schemeClr val="dk1"/>
                </a:solidFill>
                <a:latin typeface="Arial"/>
                <a:ea typeface="Arial"/>
                <a:cs typeface="Arial"/>
                <a:sym typeface="Arial"/>
              </a:rPr>
              <a:t>and </a:t>
            </a:r>
            <a:r>
              <a:rPr b="1" i="0" lang="en-US" sz="1400" u="none" cap="none" strike="noStrike">
                <a:solidFill>
                  <a:schemeClr val="dk1"/>
                </a:solidFill>
                <a:latin typeface="Arial"/>
                <a:ea typeface="Arial"/>
                <a:cs typeface="Arial"/>
                <a:sym typeface="Arial"/>
              </a:rPr>
              <a:t>share municipal staff and resources </a:t>
            </a:r>
            <a:r>
              <a:rPr b="0" i="0" lang="en-US" sz="1400" u="none" cap="none" strike="noStrike">
                <a:solidFill>
                  <a:schemeClr val="dk1"/>
                </a:solidFill>
                <a:latin typeface="Arial"/>
                <a:ea typeface="Arial"/>
                <a:cs typeface="Arial"/>
                <a:sym typeface="Arial"/>
              </a:rPr>
              <a:t>e.g. join the board of the community </a:t>
            </a:r>
            <a:endParaRPr b="0" i="0" sz="1400" u="none" cap="none" strike="noStrike">
              <a:solidFill>
                <a:schemeClr val="dk1"/>
              </a:solidFill>
              <a:latin typeface="Arial"/>
              <a:ea typeface="Arial"/>
              <a:cs typeface="Arial"/>
              <a:sym typeface="Arial"/>
            </a:endParaRPr>
          </a:p>
          <a:p>
            <a:pPr indent="-330200" lvl="0" marL="342900" marR="0" rtl="0" algn="just">
              <a:lnSpc>
                <a:spcPct val="90000"/>
              </a:lnSpc>
              <a:spcBef>
                <a:spcPts val="1000"/>
              </a:spcBef>
              <a:spcAft>
                <a:spcPts val="0"/>
              </a:spcAft>
              <a:buClr>
                <a:schemeClr val="dk1"/>
              </a:buClr>
              <a:buSzPts val="1400"/>
              <a:buFont typeface="Arial"/>
              <a:buChar char="•"/>
            </a:pPr>
            <a:r>
              <a:rPr b="0" i="0" lang="en-US" sz="1400" u="none" cap="none" strike="noStrike">
                <a:solidFill>
                  <a:schemeClr val="dk1"/>
                </a:solidFill>
                <a:latin typeface="Arial"/>
                <a:ea typeface="Arial"/>
                <a:cs typeface="Arial"/>
                <a:sym typeface="Arial"/>
              </a:rPr>
              <a:t>They can </a:t>
            </a:r>
            <a:r>
              <a:rPr b="1" i="0" lang="en-US" sz="1400" u="none" cap="none" strike="noStrike">
                <a:solidFill>
                  <a:schemeClr val="dk1"/>
                </a:solidFill>
                <a:latin typeface="Arial"/>
                <a:ea typeface="Arial"/>
                <a:cs typeface="Arial"/>
                <a:sym typeface="Arial"/>
              </a:rPr>
              <a:t>set concrete targets </a:t>
            </a:r>
            <a:r>
              <a:rPr b="0" i="0" lang="en-US" sz="1400" u="none" cap="none" strike="noStrike">
                <a:solidFill>
                  <a:schemeClr val="dk1"/>
                </a:solidFill>
                <a:latin typeface="Arial"/>
                <a:ea typeface="Arial"/>
                <a:cs typeface="Arial"/>
                <a:sym typeface="Arial"/>
              </a:rPr>
              <a:t>for the promotion of energy communities and make them a firm plan of their climate &amp; energy plans </a:t>
            </a:r>
            <a:endParaRPr b="0" i="0" sz="1400" u="none" cap="none" strike="noStrike">
              <a:solidFill>
                <a:schemeClr val="dk1"/>
              </a:solidFill>
              <a:latin typeface="Arial"/>
              <a:ea typeface="Arial"/>
              <a:cs typeface="Arial"/>
              <a:sym typeface="Arial"/>
            </a:endParaRPr>
          </a:p>
          <a:p>
            <a:pPr indent="-330200" lvl="0" marL="342900" marR="0" rtl="0" algn="just">
              <a:lnSpc>
                <a:spcPct val="90000"/>
              </a:lnSpc>
              <a:spcBef>
                <a:spcPts val="1000"/>
              </a:spcBef>
              <a:spcAft>
                <a:spcPts val="0"/>
              </a:spcAft>
              <a:buClr>
                <a:schemeClr val="dk1"/>
              </a:buClr>
              <a:buSzPts val="1400"/>
              <a:buFont typeface="Arial"/>
              <a:buChar char="•"/>
            </a:pPr>
            <a:r>
              <a:rPr b="0" i="0" lang="en-US" sz="1400" u="none" cap="none" strike="noStrike">
                <a:solidFill>
                  <a:schemeClr val="dk1"/>
                </a:solidFill>
                <a:latin typeface="Arial"/>
                <a:ea typeface="Arial"/>
                <a:cs typeface="Arial"/>
                <a:sym typeface="Arial"/>
              </a:rPr>
              <a:t>They can save costs and can </a:t>
            </a:r>
            <a:r>
              <a:rPr b="1" i="0" lang="en-US" sz="1400" u="none" cap="none" strike="noStrike">
                <a:solidFill>
                  <a:schemeClr val="dk1"/>
                </a:solidFill>
                <a:latin typeface="Arial"/>
                <a:ea typeface="Arial"/>
                <a:cs typeface="Arial"/>
                <a:sym typeface="Arial"/>
              </a:rPr>
              <a:t>protect vulnerable households </a:t>
            </a:r>
            <a:endParaRPr sz="2200"/>
          </a:p>
          <a:p>
            <a:pPr indent="-330200" lvl="0" marL="342900" marR="0" rtl="0" algn="just">
              <a:lnSpc>
                <a:spcPct val="90000"/>
              </a:lnSpc>
              <a:spcBef>
                <a:spcPts val="1000"/>
              </a:spcBef>
              <a:spcAft>
                <a:spcPts val="0"/>
              </a:spcAft>
              <a:buClr>
                <a:schemeClr val="dk1"/>
              </a:buClr>
              <a:buSzPts val="1400"/>
              <a:buFont typeface="Arial"/>
              <a:buChar char="•"/>
            </a:pPr>
            <a:r>
              <a:rPr b="0" i="0" lang="en-US" sz="1400" u="none" cap="none" strike="noStrike">
                <a:solidFill>
                  <a:schemeClr val="dk1"/>
                </a:solidFill>
                <a:latin typeface="Arial"/>
                <a:ea typeface="Arial"/>
                <a:cs typeface="Arial"/>
                <a:sym typeface="Arial"/>
              </a:rPr>
              <a:t>They can </a:t>
            </a:r>
            <a:r>
              <a:rPr b="1" i="0" lang="en-US" sz="1400" u="none" cap="none" strike="noStrike">
                <a:solidFill>
                  <a:schemeClr val="dk1"/>
                </a:solidFill>
                <a:latin typeface="Arial"/>
                <a:ea typeface="Arial"/>
                <a:cs typeface="Arial"/>
                <a:sym typeface="Arial"/>
              </a:rPr>
              <a:t>bring together different stakeholders </a:t>
            </a:r>
            <a:r>
              <a:rPr b="0" i="0" lang="en-US" sz="1400" u="none" cap="none" strike="noStrike">
                <a:solidFill>
                  <a:schemeClr val="dk1"/>
                </a:solidFill>
                <a:latin typeface="Arial"/>
                <a:ea typeface="Arial"/>
                <a:cs typeface="Arial"/>
                <a:sym typeface="Arial"/>
              </a:rPr>
              <a:t>and promote innovation through </a:t>
            </a:r>
            <a:r>
              <a:rPr b="1" i="0" lang="en-US" sz="1400" u="none" cap="none" strike="noStrike">
                <a:solidFill>
                  <a:schemeClr val="dk1"/>
                </a:solidFill>
                <a:latin typeface="Arial"/>
                <a:ea typeface="Arial"/>
                <a:cs typeface="Arial"/>
                <a:sym typeface="Arial"/>
              </a:rPr>
              <a:t>co-creation</a:t>
            </a:r>
            <a:r>
              <a:rPr b="0" i="0" lang="en-US" sz="1400" u="none" cap="none" strike="noStrike">
                <a:solidFill>
                  <a:schemeClr val="dk1"/>
                </a:solidFill>
                <a:latin typeface="Arial"/>
                <a:ea typeface="Arial"/>
                <a:cs typeface="Arial"/>
                <a:sym typeface="Arial"/>
              </a:rPr>
              <a:t> and </a:t>
            </a:r>
            <a:r>
              <a:rPr b="1" i="0" lang="en-US" sz="1400" u="none" cap="none" strike="noStrike">
                <a:solidFill>
                  <a:schemeClr val="dk1"/>
                </a:solidFill>
                <a:latin typeface="Arial"/>
                <a:ea typeface="Arial"/>
                <a:cs typeface="Arial"/>
                <a:sym typeface="Arial"/>
              </a:rPr>
              <a:t>citizen engagement </a:t>
            </a:r>
            <a:endParaRPr sz="2200"/>
          </a:p>
          <a:p>
            <a:pPr indent="-330200" lvl="0" marL="342900" marR="0" rtl="0" algn="just">
              <a:lnSpc>
                <a:spcPct val="90000"/>
              </a:lnSpc>
              <a:spcBef>
                <a:spcPts val="1000"/>
              </a:spcBef>
              <a:spcAft>
                <a:spcPts val="0"/>
              </a:spcAft>
              <a:buClr>
                <a:schemeClr val="dk1"/>
              </a:buClr>
              <a:buSzPts val="1400"/>
              <a:buFont typeface="Arial"/>
              <a:buChar char="•"/>
            </a:pPr>
            <a:r>
              <a:rPr b="0" i="0" lang="en-US" sz="1400" u="none" cap="none" strike="noStrike">
                <a:solidFill>
                  <a:schemeClr val="dk1"/>
                </a:solidFill>
                <a:latin typeface="Arial"/>
                <a:ea typeface="Arial"/>
                <a:cs typeface="Arial"/>
                <a:sym typeface="Arial"/>
              </a:rPr>
              <a:t>They can improve the </a:t>
            </a:r>
            <a:r>
              <a:rPr b="1" i="0" lang="en-US" sz="1400" u="none" cap="none" strike="noStrike">
                <a:solidFill>
                  <a:schemeClr val="dk1"/>
                </a:solidFill>
                <a:latin typeface="Arial"/>
                <a:ea typeface="Arial"/>
                <a:cs typeface="Arial"/>
                <a:sym typeface="Arial"/>
              </a:rPr>
              <a:t>flexibility and resilience </a:t>
            </a:r>
            <a:r>
              <a:rPr b="0" i="0" lang="en-US" sz="1400" u="none" cap="none" strike="noStrike">
                <a:solidFill>
                  <a:schemeClr val="dk1"/>
                </a:solidFill>
                <a:latin typeface="Arial"/>
                <a:ea typeface="Arial"/>
                <a:cs typeface="Arial"/>
                <a:sym typeface="Arial"/>
              </a:rPr>
              <a:t>of local grids </a:t>
            </a:r>
            <a:endParaRPr sz="2200"/>
          </a:p>
          <a:p>
            <a:pPr indent="-330200" lvl="0" marL="342900" marR="0" rtl="0" algn="just">
              <a:lnSpc>
                <a:spcPct val="90000"/>
              </a:lnSpc>
              <a:spcBef>
                <a:spcPts val="1000"/>
              </a:spcBef>
              <a:spcAft>
                <a:spcPts val="0"/>
              </a:spcAft>
              <a:buClr>
                <a:schemeClr val="dk1"/>
              </a:buClr>
              <a:buSzPts val="1400"/>
              <a:buFont typeface="Arial"/>
              <a:buChar char="•"/>
            </a:pPr>
            <a:r>
              <a:rPr b="0" i="0" lang="en-US" sz="1400" u="none" cap="none" strike="noStrike">
                <a:solidFill>
                  <a:schemeClr val="dk1"/>
                </a:solidFill>
                <a:latin typeface="Arial"/>
                <a:ea typeface="Arial"/>
                <a:cs typeface="Arial"/>
                <a:sym typeface="Arial"/>
              </a:rPr>
              <a:t>They can </a:t>
            </a:r>
            <a:r>
              <a:rPr b="1" i="0" lang="en-US" sz="1400" u="none" cap="none" strike="noStrike">
                <a:solidFill>
                  <a:schemeClr val="dk1"/>
                </a:solidFill>
                <a:latin typeface="Arial"/>
                <a:ea typeface="Arial"/>
                <a:cs typeface="Arial"/>
                <a:sym typeface="Arial"/>
              </a:rPr>
              <a:t>become part </a:t>
            </a:r>
            <a:r>
              <a:rPr b="0" i="0" lang="en-US" sz="1400" u="none" cap="none" strike="noStrike">
                <a:solidFill>
                  <a:schemeClr val="dk1"/>
                </a:solidFill>
                <a:latin typeface="Arial"/>
                <a:ea typeface="Arial"/>
                <a:cs typeface="Arial"/>
                <a:sym typeface="Arial"/>
              </a:rPr>
              <a:t>of energy communities themselves </a:t>
            </a:r>
            <a:endParaRPr b="0" i="0" sz="1400" u="none" cap="none" strike="noStrike">
              <a:solidFill>
                <a:schemeClr val="dk1"/>
              </a:solidFill>
              <a:latin typeface="Arial"/>
              <a:ea typeface="Arial"/>
              <a:cs typeface="Arial"/>
              <a:sym typeface="Arial"/>
            </a:endParaRPr>
          </a:p>
          <a:p>
            <a:pPr indent="-330200" lvl="0" marL="342900" marR="0" rtl="0" algn="just">
              <a:lnSpc>
                <a:spcPct val="90000"/>
              </a:lnSpc>
              <a:spcBef>
                <a:spcPts val="1000"/>
              </a:spcBef>
              <a:spcAft>
                <a:spcPts val="0"/>
              </a:spcAft>
              <a:buClr>
                <a:schemeClr val="dk1"/>
              </a:buClr>
              <a:buSzPts val="1400"/>
              <a:buFont typeface="Arial"/>
              <a:buChar char="•"/>
            </a:pPr>
            <a:r>
              <a:rPr b="0" i="0" lang="en-US" sz="1400" u="none" cap="none" strike="noStrike">
                <a:solidFill>
                  <a:schemeClr val="dk1"/>
                </a:solidFill>
                <a:latin typeface="Arial"/>
                <a:ea typeface="Arial"/>
                <a:cs typeface="Arial"/>
                <a:sym typeface="Arial"/>
              </a:rPr>
              <a:t>They can profit financially from engaging with RECs e.g. through the generation of stable </a:t>
            </a:r>
            <a:r>
              <a:rPr b="1" i="0" lang="en-US" sz="1400" u="none" cap="none" strike="noStrike">
                <a:solidFill>
                  <a:schemeClr val="dk1"/>
                </a:solidFill>
                <a:latin typeface="Arial"/>
                <a:ea typeface="Arial"/>
                <a:cs typeface="Arial"/>
                <a:sym typeface="Arial"/>
              </a:rPr>
              <a:t>business tax revenues and access to renewable energy sources</a:t>
            </a:r>
            <a:endParaRPr b="1" i="0" sz="1400" u="none" cap="none" strike="noStrike">
              <a:solidFill>
                <a:schemeClr val="dk1"/>
              </a:solidFill>
              <a:latin typeface="Arial"/>
              <a:ea typeface="Arial"/>
              <a:cs typeface="Arial"/>
              <a:sym typeface="Arial"/>
            </a:endParaRPr>
          </a:p>
          <a:p>
            <a:pPr indent="-241300" lvl="0" marL="342900" marR="0" rtl="0" algn="just">
              <a:lnSpc>
                <a:spcPct val="90000"/>
              </a:lnSpc>
              <a:spcBef>
                <a:spcPts val="1000"/>
              </a:spcBef>
              <a:spcAft>
                <a:spcPts val="0"/>
              </a:spcAft>
              <a:buClr>
                <a:schemeClr val="lt1"/>
              </a:buClr>
              <a:buSzPts val="1600"/>
              <a:buFont typeface="Arial"/>
              <a:buNone/>
            </a:pPr>
            <a:r>
              <a:t/>
            </a:r>
            <a:endParaRPr b="0" i="0" sz="1600" u="none" cap="none" strike="noStrike">
              <a:solidFill>
                <a:schemeClr val="dk1"/>
              </a:solidFill>
              <a:latin typeface="Arial"/>
              <a:ea typeface="Arial"/>
              <a:cs typeface="Arial"/>
              <a:sym typeface="Arial"/>
            </a:endParaRPr>
          </a:p>
        </p:txBody>
      </p:sp>
      <p:sp>
        <p:nvSpPr>
          <p:cNvPr id="142" name="Google Shape;142;p7"/>
          <p:cNvSpPr txBox="1"/>
          <p:nvPr>
            <p:ph type="ctrTitle"/>
          </p:nvPr>
        </p:nvSpPr>
        <p:spPr>
          <a:xfrm>
            <a:off x="335908" y="140843"/>
            <a:ext cx="9440389" cy="954459"/>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4500"/>
              <a:buFont typeface="Arial"/>
              <a:buNone/>
            </a:pPr>
            <a:r>
              <a:rPr lang="en-US" sz="4500">
                <a:latin typeface="Arial"/>
                <a:ea typeface="Arial"/>
                <a:cs typeface="Arial"/>
                <a:sym typeface="Arial"/>
              </a:rPr>
              <a:t>What can municipalities do? </a:t>
            </a:r>
            <a:endParaRPr sz="4500">
              <a:latin typeface="Arial"/>
              <a:ea typeface="Arial"/>
              <a:cs typeface="Arial"/>
              <a:sym typeface="Arial"/>
            </a:endParaRPr>
          </a:p>
        </p:txBody>
      </p:sp>
      <p:sp>
        <p:nvSpPr>
          <p:cNvPr descr="data:image/jpg;base64,%20/9j/4AAQSkZJRgABAQEAYABgAAD/2wBDAAUDBAQEAwUEBAQFBQUGBwwIBwcHBw8LCwkMEQ8SEhEPERETFhwXExQaFRERGCEYGh0dHx8fExciJCIeJBweHx7/2wBDAQUFBQcGBw4ICA4eFBEUHh4eHh4eHh4eHh4eHh4eHh4eHh4eHh4eHh4eHh4eHh4eHh4eHh4eHh4eHh4eHh4eHh7/wAARCAGjASo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33+2NV/6CFx/32aP7Y1X/AKCFx/32aoUV02R817Sfdl/+2NV/6CFx/wB9mq8XiW5lkaKLWzJIrbWVbgEhueMZ68H8qhFchZ+HdVs9skT2byw30lzEHmba6v5gIPyfKQJP9rJFXCEWncidaorWbO2l8SXUMKTS60Y4nICO04CsT0wc80xvFUiyiFtfVZD0Q3Iyfwz7GuXg0G7sxo7Q/Y7trG1Ns8dxlVOdpLpwcHjHToetRx+GZgI9zWpZYr1N205zO+5D07d/0qvZ0+5Pt6x1p8UTBpFOvAGNd7g3I+VfU88DkfnXTeBNRur6/k828kuIjDuTL7geRyK8gg8KX0UF7DJ9lnWfymjIuXTa6LGAcBDggpnOT2GK9Q+FcVxBIsN3Kk1wloFlkRdqswIyQO1TWhCMfdZ0YKtVlWipHoFFFFcZ9EFFFFABRRRQAUUUUAFFFFABRRRQAUUUUAFFFFABRRRQAUUUUAFFFFABRRRQAUUUUAFFFFABRRRQBif8Ito//PGT/v4aP+EW0f8A54yf9/DW3RT5n3Mfq9L+VGJ/wi2j/wDPGT/v4aP+EW0f/njJ/wB/DW3RRzPuH1el/KjE/wCEW0f/AJ4yf9/DR/wi2j/88ZP+/hrboo5n3D6vS/lRif8ACLaP/wA8ZP8Av4at6Zo1hp0zTWsbK7LtJLk8VoUUXY1Rpxd1FBRWX4m1y10CxS7u4p5UeTywsIUnO0sT8xAwAp71zn/C0PDQEbMl+qSySRxOYRhyjBTjnjOeM46GrjSnJXignXpwdpOx29FcRafFHwtcpE0b3Y83zNoaIA/JEJG7++3/AHgR71d8M+PND8QXE0NmLqNoLcXEvnRgBUJwOhOfwz0+mW6FRbxJjiqMmkpI6qioPtlt/wA9R+RpPtlt/wA9R+RrOzNrosUVX+2W3/PUfkaX7Zbf89R+Roswuieiq/2y2/56j8jT4biGZ2SOQMygFhjoDnH8jRZhdEtFFFIYUVmeINbs9EsZLu6WV1i2F1jUEqrNt3EkgBR3JPABrm4vid4dlvjZRQ6g8wnFuwEK4VznqS3Thh/wE1pGlOSvFGU69ODtJ2O3oriP+Fm6D5e77LqWRC07KIVJVAqMOjckiRcAZPPOK6rQtUtNa0mDVLFme2nBMbEYyASM/pRKlOKvJBCvTqO0Xdl2iiiszUKKKKACiiigAooooAKKKKACiiigAooooAKKKKACiiigAooooAKKKKAMjxW2NPiH9jpq379CYWiDhVHLPg9wAce+BWELxHkeSLwP+4MjmUtagPI27hgNvOeDzz+VdLrSXrxwfY5NoEwMoD7Cy4PAOD3wfcA1iMfHHmsobTURQpLsMjBJ3Y6cjA9Bg+tbU9jmqp83X7kXdHi03UDPu8PRWqrtwZbUL5gOexX26e4rUt7Cxt5fNt7K2hk5+dIlU89eQO+B+Vc/NF41R3kiutNkdlCrGwIXuS3TsSB7j3pIW8bTzS/NYW8SyFV3xklhkcjnp1xmhxv1BTS3i7+h1VFNi3+Uvmbd+0btvTPfFOrE6QooooAKrw/8ftx9E/kasVXh/wCP24+ifyNNCfQsUUUUhmH4lYrFL/xL0v1Ii3RvD5oUZc7tg68gfic1iz3wZZm/4Qhpis+/JswN4DctyPvZckfVj610Gtx6hIZV02RUm2xk5bbuXL8A4OOcfhms2aHxjJcKy3ljEqlmCDkN6Z4zjt+ftW8LWOWqnfS/3epp6dpekyWVrMdCsrZgm5YjbpmItywGBx71pQQw28QigiSKNc4RFCgd+grlLz/hNI4Ud7rTw3mDCxqQOpOMnPH5ce9Ur3UfGKzll+xMiOu1YgSSO7E9h0/Ck4OXUPbRp/Zf3Hd0Vzc947Tu8TsCwXDZweMZq5YXGqS3Cxs0IjMbNl1JYkEYxg9OTWfKaRrJu1jYoqDF5/z0t/8Avg/40YvP+elv/wB8H/GlY1uT0VXxe/8APS3/AO+D/jWd4ij8RPYBNIuLeO4aaEb9gG2PePMPzZH3enFNRu7XFKVk3Y2aK4C3k+JsOqI9xBbXNh5wLJGYhJsDrkDJA5UseoPH0ps0nxSYBo4LBP8ASJCVLRn9yzJsGf7yDeD2Pr0rT2P95feYfWf7j+49BorG8Hf29/Y4/wCEhx9r3nbnZu24H3tny5zu6dsd81s1nKPK7G8Jc0U7WCiiipKCiiigAooooAKKKKAA8DNZ0+r2yyiKJhIxViD2yB0q9O0iRloo/MbP3d2K5fXJbGWNtlq0FwG+bOFIPuO/1qoowr1HBaHS2Nwt1aR3CjAcZx6VNXNW2tWtrDBb24fy0Lb9w6jB6fjV7T9et5k/0nEDYzyeOuKHFhCvB2TepY1vTRqUEUfnNA0UqyrIq5ZSM9M8Z575rDbwfI1k1vJ4g1KTepWQs5IYH2z9T/8AW4qbxN4ws9E0x9Q+yXF3HHOIXEIBIG1mLj1ACmsaL4kCW1N5Hoc7wLJOj7ZwXHlYz8uOSd3AzWtONW3u7GdWph+b3nr8zWHhFg8cn9u6kZUJxIZCWAPXHOB/L2qW08O3lrqdpcrrFzNHG5aZJJGII24CqM4xk981z5+KVr5rquiXmEuEhIZgHG4MSxXHAAXnP44qzcfErTUWL7PYXN08lkbnbEynD7sCEnpvIDHH+zV8lfsZqphej/M7qivPI/inYyRyTR6VP5SgHc0qgquUyzr1UYcY4JJDADiu7+1ruYeRcHacZ8s4PHUetYzpTh8SOmnXp1PhdyxRUAuR/wA8Z/8Av2afbyrPCsqBgrdNwwaixrdElV4f+P24+ifyNWKrw/8AH7cfRP5GhA+hYooopDMbXrS1vZRb3VxJArNHtaNipLfvMDI6d65bVrLTLM5bxZKNqs0recGYRkcDGfy4rX8V6vYWshkvIZZYFaIfuyVZW3N83BBwBkn1rhzqHhV1WEaXPxHvkALF0bHK5z6Fh17YrqpRlbqebiasU7aGxf6HdXE8WzXb82yorL5kjM27OQev4565PpUUvh+8ABh1q7ZzIpYySNjaDk8A8k9fTP5VBZeJI7zUJI7ZHSK2IUqwxuHTp2IwRWu2r24YBVdhjk46U3KcTkUqU7u5nXl5cNeMwkZdjnaB0FdZ4Yt3me2u52O4wsVA47rzXEyMXkZ26sSTXb+E9RtrhLS187/SI7d1ZGPPDLyPWs5bF4OSdT3mdJRRRWB7QVl+JbZLqzhR71LQLcI+5+j4OdvUda1KzfEEenTW8EOpwiWGSdVVT03YOCfaqjuiZ6xZgR2OqCWVZPGAUZ3x4GTswOTk4yDn2Pfjgb2iOLeAWdxqqXtxuzu6HBzgdT6H9a49W8DEuIoroqHf549wDZU7/m9B0PPcdq6rT/DGj2N8l7a27RzKABiQ4wAQOOn8R/Otp2tr+RzU7t+7Z/NmzRRRXOdYUUUUAFFFFABRRRQAUUUUARXUrwxeYkLzEEZVOuK4nV5fO1CWXynj3HgMMGu7rE8TabJdKLmAZeNcFQOWFVFnLiqcpR0OUoJNTpZ3TqzJbTMF64Q8VNHpOoyJvW1kx74H860ueaoSeyILO8v7WeP+zoEnnkkUbXwF2jluT/EQMD3NbL6l4pAIXQYFLchhJuxxnkZH061Vm0GeFLS7l1CKzaOdWIaTYDww2578kHHtUlzofiOaKGKXxJ8iMGdlGxvzA5H1/WqXL1sddKNSMba/gPl1TxX5YdfD0SN5g4WUOxXPI5wOmef8au6Lfa9cXMa6hosVpAy5ZhLuZWx6fUfrVb+z/FDRNt8RQAsOGECkHjgjjjt68ZPeluNJ8RyWKxrrytOtwkodk2jC5yp24yD8vHsfWj3dtPxNlz3vr+B0m1f7o/Klrmb3Q9fkuZWt/EDpBL5m6NlB2gsxUA4zwCB68cEYpRpXihUCr4hVjxkvCvBxzjjkZzx+vFZ8i/mNvaSv8L/A6WoNP/48ov8AdrM0jT9Yt9TNxqGqfa4FiaNFxtPLKQSAMZAB59+1aen/APHlF/u1LVupUZN7qxPVeH/j9uPon8jViq8P/H7cfRP5Gkin0LFRzeaxCxMF/vN1x+FSVBfXC21u0h69h6mkD21OV8Vz3NrLL9gjMtwoj3llyWXc27GeB9a4LUta8QXke7+x0jnVThg3DNjjjPGcde1dR4paeeK48qby5GCEZYgN98Y4575/CuQ+wa0rLs1gFQ3zBoxyOw6V2Ukra2Pn8ZUk5WWw17zX9j/8S1S7Fir7hxycAjPUD86vabNfzNJ9ttEgAAKFXzn1Bp+lwz29hFBcSiWVAQXGeeeOvtVqnKS2scsYve4lXPDsLz+J7JEZgRliVOCACCf5VTpsNy9tqcUkM3lTCNtpBweo6VBrFpSTZ6/RWf4e1EanpiTnAlHyyAdmH+c1oVys+kjJSipIKoa3Jsgh3Wf2uNplEi+UZNq/3sAHocVfqhr0U01hst7r7NJ5iEP5mzIDDIz7jIpx3QT+FnMp4gwPK/4RCVNr7Qhix8x5HGzuBn+eBzV+LxFrEn/Mq3ycbvnce/HAPPH547c1G0fjaODe15pzzYOIUXr7gkdefpUi2/jUr82oaYDv6CEn5cj9cZ9Of06Go+X3s5U5rv8AcgfxDrGXWPwxdllQNliQuSOn3eSOM/j6VraDf3GoWjzXFhPZOshQJKpBYYHzDIBxz+laFFYuSa2OiMZJ6yCiiioNAooooAKKKKACiiigAooooAKKKKAMPxjJp0VnbNqM1zApuAkUkBAZWZWHf2Le/pzXPSQeC1nbdqNyoHzbssFUkdd23r6Z9eOvPVeImlW0iMVjBeEzKpSVSwAPBIwD61g2l3bTwFf+EOZJo0jLI0KBSWcAhT3xuJz069K3p/CclZe90+5mZdWPhCSeBE1meKDDNIwJw5yFxvxwcsOnUYzxXUeEYtFjgnOi3DzIWHmbieDz6geuPw9qwpdY0fzYheeEX8/5R81qp52gkLkckc9PTNdD4ZvoL5blrfSZtPVHC5kiCeb15A64+vrVVObk6k0lH2mlvxNiiiiuY7QqDT/+PKL/AHanqDT/APjyi/3afQXUnqvD/wAftx9E/kasVXh/4/bj6J/I0IH0LFYOuTb5vLVgQMEYrXvrj7NFv2huvfFcvfXPElxJ2BY04o58RNJWOY1O4km1OaNtu2MADA92qCmFi99Mx+8VUn82p9dB4Ld3cK6DQfDkmoW32mWVooz0AXlvoTWAu3cN33c8/SvU9LmtLjTbeewkjltXjBidCCpXHGCKibaR2YKhGrJ83Q848d6bP4d0u5vYGFzthkeJcc7lXIBr5z8N3s154+kbUvh74m8RS3OhpM0Cy4uPMZwftkbL9yM9FA6DFfTPi+8FzrE8cZBiQhSOzMBgn+Yr521nRPE+g/FFdN8M6hdWcWsQGCGeM8w2xbdJEG6qqnJ4xwRXpZfONpKW9v62OLFSp06t1G8du/5nv/7Oms3WqeByuorLHdRXMseLgjzmVWKgvjgsMAEjuDXptePeEJotDjsbbSI5EigUQxhomwy9Dnjv1z+Netfao/7k/wD35f8Awrza6vUbS0Z7GX1b0VF7onqrqthBqVp9muACnmI/QHlWDDr9Kf8Aao/7k/8A35f/AArJ8VeIo9D0htQFnLPtmiiKsDEP3jhc7iOgzk1lGMm1bc7Zyioty2Kp8IgzJcNrWpGdFKq+8cAjGMfkfqBXQ2EDWtnFbtM8xRcGR/vMfU1xUnxAmUF10QNEsssbubviMo6Jljsxt/eKxIJAAbuMVFbfE2GS7WGfQb63QqH8xjlduxWJHHOC2MfQ962dKtJar8jmjXw8Ho/zPQKKzPCurjXdBttUFrLaNMDvgl+/EwJVlPToQa06wlFxbTOqMlOKktmFFFFIoKKKKACimTyxwQvNM4SONSzsegA5JrCTxr4Vdyia1bMw3ZAzwFGWPToPXpVKMpbImU4x+J2OgorJvvE2gWNzLb3mrWsEsTIsiu+CpdSyg/UKT+FSabruj6lHPJZahBKlucSnOAnJGTntkHnpwaOSVr2F7SF7X1NKiovtFv8A894v++xR9ot/+e8X/fYpWKuiWiovtFv/AM94v++xTo5opGKxyo5XGQrA4z0/lSsF0U9cGp/Zk/svb5u4hgSBwVYA8+jFT+FZIbxmm0bbCVdzBiRhiOMEfMBnr+Qz1rU1bXNH0qMSahqNvbqZBH8z87j2wKrx+KvD8lvNOmqQGOHhzz/f2ccc/Nxx1Nax5rfCYzcObWVvmVtCm1M6sbfVLqym2RsYwm3zAxOef+A8celdFXLweIPC1nPfXsmo2cBD4kJ42AKx544yFY/ga3tM1Cx1O3Nxp91HcwiRoy8ZyNynDD8CDSmpbtBRkrWvd+paooorM3CoNP8A+PKL/dqeoNP/AOPKL/dp9BdSeqP2qGLULhXcAlV/kaS91BYwViI3dmPIrnpJ3mvbhmbkhc/kaaRhVrKOxa1CeS4maVtyr0QH0rzz4teI73SfCt3/AGXNFbTyOlv9qk+7BvYKXP0B613RJOMkmuJ16wttWsLzTrxfMt7lWjcHrg9/r3ranZSVzy8XOXLpuzxXXdGbRrrT9W0vxZptleJYpM7PdyFrp+SX5B3K3TmvaNHunvtIsr2SPynuLeOVk/ullBI/WvC/DnhTWNY+Iy6DrsjzWmiqqyuVADQKcxrx13Z/LPpX0RpVk99exWsIA3H04UfhThQrYahCnXq+0l3su762Tfz2OCEoVqspUocqfT+tvkWvD2lTaleoPLJt0YGVj0x6fjXUeIdQh0fSYrXS1hh/5ZxpGoCxqB2A4Fblpbw2tstvboI41HAFeba/vGsXStH5eJDhcYH1/HrWafMz16kfqtLTd9SiSSSSck9TTDHG0qSMil0yFYjlQeuD706lrU8shtP+PaP/AHa6vwXql7/aMdg0nmQuDw55XA7f4Vylp/x6x/7tdr4A08bJNRkUEk7I/b1NTU2Z04NSdVcp1tUtaF99hzpzbZw6fwqcruG4c8dM1dpk00MIVppUjDMEUswGWJwAPcmsFue81dHOR6j4s8tZpNDhUfMDCsgLnlcHO7A4Lce1dJEXaJDIoVyo3AHoaz31/Q0uRbNrGnrMWZBGblN25TgjGeoPBqa31XTLiZIbfUbSWSQsERJlYsVALYAPOARn6irld9DOFk/iuXKKKKzNQooooAKKKKAK2rNbrpd211G0luIXMqr1ZdpyB+FeeXun/D6xidpdJljm8t96QTyMCrj5/mVsH5SMn6AdK9F1B5o7C4ktoxJOsTGNCM7mA4H51zI1PXIY1VPDwdg2fMEJQSR54+XkqeTxz6963otrb87HNiIptXX4XJZPBHhPUUe5n003JukBkkknkZpQVwCxLckDoe3atTRdA0nR1nFhalPPP7zfI0mRkkKNxOACzHA45NVvD+oa1cXBg1HSPssYziUN+Qx6Y75rdqZyn8LenqVTp0/iUdfSw3y4/wDnmn5UeXH/AM80/wC+adRWRvYb5cf/ADzT/vmoLdVW+uNqgfKnQfWrNV4f+P64+if1poT6HO+LrfQZtJA16ya5gN+Nqxkg7s/eJBBwFyT7CsEwfD6MOjWt9BFwd3mzKuWcyDGGznILA9s11Ws3Op2tmj6XZrdyNeFZEZScJzkj07D05qvJq2rKv/IsOZABuAORypPBxz0A+prog2lv+Jx1IxctUvuuc/DZ/DtykK6bcbCRDhhMFJO4DIJ5OA4z1wT613Gh6Rp2iWAsdLthbWwYsIwxIBPXqTWHHe6xPc75PDKJtR5INxBKSgPjJxjngfj3zwtx4g1qCZLePQ7i6LKNsxjMQZsEkbTnGMDqaU+aWl/xCnyQ95r7lY6miuSi1PxLPfBJNFMapFIxfnYXAfYOT3IXn3pv/CReIre2Vbzw/icyLEpVziRj6Dn+fY9Kz9kzb6xHqn9x19ZV05TRosMBkDOe9QaVqmsXV2kV1ob2sJyHkaT7pwT0x6jH4jGaNQOLC25wdtLladmE5pxbRmM2T3qCL/j6n+ifyNTsSTk9agi/4+5/on8jVI4XuTVzN+u28lXbtG44FdNWBrUjPelWULsGB7iqiYYhe6ZywxLM8yxossgAdwOWAzjJ74yfzrrPh7Gxu7mXa20IFBxxnNctXQeCNWtbLUZbK5EqefGHWUr+7BU42luzHdwPY05XaM8I4qrG53tcN4/txHqkU4YkzR8j0x/+uu3eSNE8xpFVP7xOBXJfEK3vJ4ormwtjdtEpzGJFXOSO54HHNZU/iPVxq5qLscbBG0fmbppJd8hcb8fID/CMAcD3yfelEyG6NviTeEEhOw7cE4+90zx061LIjI21gQfeszUvEGh6RpUmq6veva2cdybYfuW8yaQDJWJSPnxnkjgetdMYubslc8Lbcv6RHNd3VpYQ28rNKhPmADYuCOCc5zyT06A16xYWsdnZxWsWdka4Ge/vXmfwY8Y+CfEc4tdLuLmPWIY2LQXaeW7JnlkHQjp0ORXqdZYiMoT5ZKzPXy6EfZ+0i079ilHawSXd1I8eWLqM5PQKP8apeINO02a2hhna4gMlzEY5IGwyujbkPOR1HpWnbf6+5/66D/0EVQ8VyzQ6YGg0tNSfzV/cum4Dvux7YrOLfMjtklyO67nHW1h4BhtL1I7y5kW4hmE4MrMcyhN7Z6BiUXnP3hxWj4c0HwhNrdvqGlzTm8tFEkSiY4VdvlE46EMFGfoKda6hpl3q8VrL4Ubz8rG5NuCI1fuwxgDgdecflXVWGm2Fhk2dnDCx6sqAMRnOCevWt5zcVuzlp0ozeysvItUUUVyncFFFFABRRRQAUUUUAFFFFABRRRQAVXh/4/bj6J/WrFV4f+P24+if1poT6FG4S9ZUaxkiV1unLLI5UONrDHAOcEg49qzYV8SSqsUWo2rziJVmlwQodWfOAVxyGTPT7p6ZyNG8sP7QjWP7RPAyXLuHiIBA2sp6g9mPTmuam8OW9rbvbx3moRqG2gCftjBOcZOcA/hxWsWupy1XJO/T1LtwviWZJIv7dsIXHHCEcgYznA68n2OOtaOgQeIF1B5tR1SC5svLxGscYBLZ65x6VieGtF0/TZXd7m4KOAGDyFicdK7O1ltmRY7eRCoHCg9BROXRfkKinN80n+JNRRRWJ2BWLeMwsbZEUtlDkAVtVk3STHSImhGQF+f1xTRlV2MY5yc9agi/4+p/on8jU1WtG0/7Vc3MkhZUwm3Hc4NaXOBRcmkipdMlvGZG3bQoY5HPSuZvZ/tFy0uMA9B6Cuq8Z7LKOFEjyksbJ+Ixj+Zrj6qG1zmxd1LkCniNypYK2AM5x2plaehaXd6nI6QNsjAxI5PHPQe9U3Y5oRcnZI6HwlGNU0Fre8Cy2ysDEyt1H4V0UdrEkax7Qyr90MAcVX0PTbTRtNh0+1jjijQbVVFCj8APaofF+uWvhrwzqGu3iPJDZwmQog+Zz2Ue5JA/GsX70rRPepQVOmnPdLUbeWujaYTqU0ChkzjvyT6evNfOH7Sek6r448UeHni8UWnhWyVJbdLq5jLxLITkKx6LuA+90+XFVbj4ifFabVbm6fwjObK4YE2bafMxVR6SHndjv09sV3Gr6dZ+MfAsSyrst9VtBNDu+9E2TtJ9ww/SunDSUJcyl5XXQ4cypV6KUalOyetnZp+tvlo9UeY/C34Y+IvD3xk0BYfiXpniSaIvPcR2CAfZ4QMFmfpk52hepznHFfYw4AGSfevmz4MeFrzwbZefcxwLeTsJJWUkupVvlUdtuOfXJr6PtpluLeOdAQsihhnrginjZuU/icrdWPK5KUZPlUb9Ft/XcZbf6+5/66D/ANBFT1Bbf6+5/wCug/8AQRWJ4nt4ZYZXkvGsnS7tpFmWEy/MrAqpUdiePxrkSu7HpSlyxbOgXYGJXaCeuOpp2RXnU3gbw+9oVGviF5AA08LojuRHIhyQckfvMkf7Ipn/AAgum3FzGsfiyUujsIY4ynRlIwRnLfIzjt972rX2cP5vwMPbVP5PxR6RmiuAtfhnDaiJYfEGohYbiO4jyFJDRlygJPUDfj3wK7+s5xivhdzWlOcvjjb53CiiioNQooooAKKKKACiiigAooooAKrw/wDH9cfRP61meOvE2n+EPDF3r2pb2htwAscYy8rscKi+5JArzZfif4o03R7LxhrHh7TDoGpdI7S5drq2VSQXfK7XHqFx071aj7vM2l6swnXgqip7yteyV9F1PV41vojN8tttMhZW3nO0+vHXrWFqkl6037yOBW7KHPT16VZ0vxJYatDFCZGhlnI2bMkEHkfN7inapF5aF5AFd2+Vc5O3/OKez1RlOUakLwehkZuv+ecP/fZ/wrb0O1vI1+0SQwbmHy5kPA/Ks6CRI3DNGXx0+bFdRazJcQLLH0Pb0okxYeCbvcZuvP8Anlb/APfw/wCFJFLObryZI4wAm4lWJ5zx2+tWKgH/ACEG/wCuQ/mag6yeoNP/AOPKL/dqeoNP/wCPKL/do6D6nN/ETVdK8IeFr3xFdWclz5AAjt4yczSMQqIPqSK8VuPjN4+0DxFY3OqaFb3mlXtlBdTW9tZSRtbo+SVDknLKOueD6CvaPi9oh8QfD7U7CK4a2ugqzWkyttMc6MGjOe3zAc+9fJz+JPGfi/xRpfh221jWbGVbaOwvEa9fBaPIlkYZ7jOc+ldFKnUnFOCvrrft/V9tS6FbLaTqLGSs+X3bX312snd3tpLT8T6z8W32n33guDXo5GNs6xTQv5RJZZMBeAMj7wrjjwa9K0bTLKw0K10u1YyWkNslsnzbhsRdo9ugrz/V7GTTr+S1kOdp+Vv7w7Gpi1qkeJjqctKj+fqVK7b4eriwuXz1lA/If/Xria7TwIrGIhkwIgTn1L//AFlH50T2M8D/ABkaVrqcl5r81lDsSC2Hzkj5nbpgegpvjjR7fX/COqaRdSPFFc27L5i/ejYDKsPcEA/hV+ysYbWe5nQAvcSb2OPbp/n1rP8AGk1/DoUjWEUchLqsxaTYUiJ+ZhwcnHbjPrWcX7y5T1ZJqlLn13PjS28RfEufxUnhf/hKdcXUGuRbHdfSbQc43Hn7uOc+lfSF9pNhounaXo2maobldPtVtpCpRjuHJLYHUliSPeuZu9E0Wx8Q3HjK4UJcRWZSR8cBV5L/AO9t4+lctB4y1CaJ9SsZvC1rBKfNWymudtxKMcF3BwrkAcYOOATWuKxGFw0VJvkT9Xd/jovuXU8p4nGY73ar52lpsrL5Wu397PR7a2kmuYoftUih3C52rxk/SvULOxktbWO3XULl1RcAuEJ/9Brzr4VanpniBLPVkMQimTciSthlkBwQMcEgg16lU1W07HVl0FyOfchtoGheVmnkl8wg4YKNuBjjAHpWXr1za2ttcyXtu88BliVlQ8g/w/8Aj20fjW1VeD/j7ue/K/yrNPW56ElpZHCWl14MSHL6TPByyH53IAJIJznrjOfYda2fCemeGZrmTUNLhdmt2CR+YTiIbcgIPQ7s59a6nav90flQqqo+VQPoK0lVutL/AHmUaFmr2+4WiiisToCiiigAooooAKKKKACiiigAooqK4uIbdC0sirhS2CQCQOtAN2PGvjjZzeJ9FvraxklM8LrNDE3Cs8Zzt/HkfjXm3/Cd2HiT4f8Ah3wFotreHWh5kE/mxgRwht25s55wCT07V7T4hu4by+e4gjREY9cjeT6nFcNoHg3TdH8W6p4htwPMvcbExxDnmTH+8cH8661ToVabjWV7ar71ufNOtWoYp16ErNppvyfY7LwhYTQ3Fjb2MTyJaBFBPQKoABNegXunx3VyW88h8dOuB/nNZfw9S7XSZ2uFgET3BNuYydxTAB3Z77genbFdErxF32su4HDeuawqSfMevg6EY0lfqcrOEWVljLFQcAnqa2/DxH2Rx3D8/lWTqDRveSGNQq57d/en6VM8N5HtJ2swVhng0nsKnJRqHS1AP+Qg3/XIfzNT1XH/ACEW/wCuQ/malHcyxUGn/wDHlF/u1m+L/FGgeE9L/tLxDqUNjbFtql8lnb0VRyT9BWb8PPHXhXxhZsnh7Vo7uW3UebCVKSIM9SrAHHv0quSXLzW0Jc481rmt4sj8zQbldsjEAEBBznP8q8e0vwdpq+KdQ1q3mayur9ESScbf3IByzLuGMtgZ+le16xI0enSsuegBx1AJ5Nec6NbyXmqraNNCltLG24Mp3lxgqQ2cAfeBGDnIrSlNxTszy8fTU6sdDppNXt9EtorGzgT5ozIGLFlyehz39K4dr64uNXulvVvVuZS1xtntxGsabtgCkdQSpIzzg84rr73SJ5BBYfYneSIKonWQFVUknDD8c10gi06JraG4S3afbsjJXJOBjAJ5pKSj0HKjOto3ZIwtD8M2F1pkVzcSyO0qhgUO3b7e9dRa28NtEI4UCgAL9cDApqwMlyskcpWER7PJCjbnPUelVNZ1qz0tcTMXlIysS9SP6Vm25M7oQp0I3asaVVtUj87TbmHBJeJlAAyelYWneLIbi8ZblIbS3CFvMllxjHqTxVex+Jfge/1I6fY+IrO5uBnCxNu3Y67T/F+FNU59EL6zRlHWS1OI8TaZPNptxpd1ZzbbtTbyjhSiOCC/PUDrgc18p6po8+m67Noc9q730U3khVP+sJPykfXIP4197XPiTRRGf9I830Cxk/zFeQ3ng+w1LxxaeJxC0l3bRsoREyHP8LkDuuT+npXTTdOa5aq033a1PKqXwsuajyzb096MZWXdXT1Jfht4S/szQtO0KKKOS5Vd0z4yN5OWP0HT8K9pt7GFIEWaOGSQKNzCMAE/SuX8E+HbjTXguFghtoFBCwAYIVsknA6HJ6e5rs6xq1HKW525fh/Z07tWIPsdr/z7xf8AfIp8NvDCzNFEiFgAxUYzjp/M1JRWV2ehZBWfrms2Gjafc319IVitoxJKFXJCk4HH1rQrH8QyrDaXsh046jtjiP2bAPmHecdfz/CnFJvUmbaWhU03xroOoXsFpbzXHmXDbYS8DKHIGWwSP4eh9DVOT4k+EkVW+3SMG83bthY7jG21gOOvGR6jmqV/f6G14ss3hBp555BLNKtpuJ2kqHzjPXkZwcdatabH4a1C7jsf+EPWISgne9kgjAClQd30BFdHs4LVp/gcntqj0Ulf0Z02jalbatZC7tfMCb2jZZEKsjqSrKQehBBq5UNjaWtjapa2dvFbwJ92ONQqjv0FTVzStfQ7I3subcKKKKRQUVQ8RRwzaDfQ3FwLaGSB0eUkgICMZ4IP5EVw1l4Ht0a2vofGU3nLLFOXUKscgRFVRsDYAxn/AL6HTHOkIRknd2MatSUWlGN/nY9Iorh/CPhq10O9u5D4qnu1e3ETo0m3y2+X51JY44UZrro4o5MmO7lfBwdsucGicUno7jpzlJe8rfMtVzvje0ubi1jktwzBeGRVyT+mf1ra+y/9PFx/33R9l/6eLj/vupTswqw9pBxZ5ra6TrFzeGGPTJREEyZnIUBs424PtzmthPCOo7o98kO0kb9rcqO/1rsvs3/Txcf990aaGFjDukeQ7eWc5Jq3UfQ5IYCmvi1HWlvFaWqW8K7I0XArn9TK/bX2yGTGMsTnJrb1Gz+1AfvmQKDwOhrAuLWaFyrLkD+IdPzqIm1e9kktCGpLbf56bCA24YyeKjoqzlTOsgnimBMUivjrg9KYP+Qi3/XIfzNc22o2ug6Ze6/qcpgsLKBpZpMdQOw9T7eteWaZ8fbu90+PxknhaJvCkty1mJY7zddAqxy+zGCBg8A/jUPljbmaV3ZXaV32V+p2wqubUVFt72Sb076D/wBo248N6X4z03UfHWg6hrOiSaeYbJLaUoIbgSZkJww5K7PyNcv8L9c+H158R9El8CeG9T0Se3eSS/nuJy6NbeUwKY3N1cp+Vd18YrjRfiD4ais7K7jnsJ4TLa3qMmyO4/gByQcsSEwOeSDXH/Bvwcvh3QlvNQtVTV7nLSFlG+FOgQHt6n6+1elCNBUeeUffWh5VbMsTGTw9OX7tu++mln/X/APcZ/FVjPaXK/Z5B8mFViBvzx74riz14pKK41FIxq151bc3Q07PWr60smtreTYzPuaQnLEYxjnpVS0u5re6jnDFmjfeN3PPrVeinZEOpLTXY39T8TahOqLbzeSu35tiYJPf1rDmkkmkMksjSOerMck02koSSHOrOb95nJfFW8Fh4cgvLiye+0+K+ha/tlfZ50IPKE9lJ2g+1c940+MmleJ/DR0OHwOlrcDaNOmhuV3W0wPyMgCDGDjgYyOK9H1C0t7+xnsbuMSQTxmORT3UjBryT4YfD2403x5fXOpxlrbSpMWjMOJmYZVh9FOfrit4R5kpc9uXW3c7MHmGFw1CrRrYb2kpq0ZczXLp1S3XVba+p61bR3YtovtFwDNsXzCIx97HP61s+FLqey1iPNztjl/dv+7HfofzxWVbzxXCM8LblV2jJwR8ynBHPuK2PDNra3eqxx3c3lr1UZwXbsAaxl1ucVC/PHl3PQfKuf8An6/8hil8q5/5+v8AyGKnormufSWK/lXP/P3/AOQxR5Vz/wA/X/kMVYoouFiDyrn/AJ+v/IYqnqMOpxW889jMJrlhGERkUDAbLde5BPU1p1neJLeC60ae3ubv7JFJtDS8fL8w9fXp+NOL1JktGYt1L41Yt5NrAi7nK4ZCcFSFBy2MA7T785x36mLf5SeZ9/aN3HeuOsdOkeNZrfxoXiAXYoP7vHBHBfJyB6jvViLRdRKBE8Yzl8gZUA5PcYLHv/UfTWUU9L/gznhKS1s380dXRSKNqhck4GMnrS1gdYUUUUAZ3iVrVNBvWvoZJrYREyRxn5mHoPeuLiuvAscUs8cNwZtpKLvcu6oRgqc8AgAjOOK7zVXnj024e2jSSZUJRXUsCe2QOT+Fc2+panIj48IsGwAryKp6Y6r268AE9D6VvSen/Bsctdar/K5T0y18G3WoWtlaWMrO2NoO5VACb1JBPcZx+tdVo2kWOkJKljEyCVgz7nLZIAA6n0Aqj4Xub683tqeirYzQgBZNoG/PXHoOB3rdqakne1/xKowjbmt+FgooorI6AqrZSLHp0TseAvYZq1UGnf8AHjD/ALtPoJ7mZqU93cxExQyLbj+Luw/wqt/Z94bVXAJQ4IQHn8q6Omu6qCWPQZ/CncxlRTd5M5lrO6XrC2cZxjnFMEMwkCmFy393aa6OxvbW+iMtrMsqA4JHY+lOuLu1tzie5hiOM4dwDijmZHsIWunocV8XtPtda+F2r6DqV9Bp8t/CIYCW6SFh5YP1bAz718neDbqHTfgzp/w8y8viKLWJR9mEZx8zsBk9O/Ir6g8RXcd5rNxcwsTGxAU+oAxXAP4JtYvG154rtVia6ltyIoXJRROeGk3AEjK+gznJqp4LD4qEY4i/uvmVu/Z+RxwzfFYLEqthWk1pd6/P1KF1q+leA/B2m6VBaSajdfMkcBVl3yIfnkO4fKoboQPTFS+DPiEmtaoml6jpbabdTZ8hhIXjlIGSuSBhsZ7c4pfF2oX/AMP7q28VaJBHPCsLWV59pDTsquysJMsc53Lg896zdP8AHPiL4nana6dH9htbXTZlvpLqOywVdQQi4Lc5LHjjgV6f1adSPtuZcut773/ryPMjjMHTpPDypy9q9mmuVLs1a/fqunz9Cs/OMlw8vnqGmIRJChAUADK7f4T1+bnk9K+b/ix8VvHx8VXFn4T8u10+1laMMWUNIVOCTnntX0rLLHChklkSNAQNzsFGScDk+5ryH4gXkvgPXZpI/D+lanp2qO08RubcFoZj99d2MkE/Nj3OK83EvF+zf1OClPs3bTra+l/+Cd+W1Mup175ipOnZ/C7O/S+j036b2Og+B/jPUvF/hqVtagSHUrNlWcoRtcMDhuOM8Gu9t5obm3juLeVJYZFDI6HIYHoQa5z4c6TNp+iNfX0EMGo6kwubmOGMIkXGEjCjptX9Sa6K4i86MIJpYcMrboyAeCDjp0OMH2Narmsue3Npe217a28rnLWdJ1JOgmoXdr6u19Lvvbcl7VHJNFG6o7YZgSBgnIH/AOuquuah/ZelT6i0Qkjt18yUb9uEHLEepA6DvXM+BJLr4jaLc6rpHjjS7bU443VtFktNvlIeNrSbg/PHzpwD0rSFJuLk9jNKUpcsFdnXfaIf7/6GozJCblZvtEvyoU8sE7Dkg5Ix146+5rkbTxc2q3mn6HYXljo148JN1JfbpzAyuYzGiLzI+5TznGBk9au6N4kRfEkWgz+INH10XMLS213YZjYFeWjliJJRscg98HvVexkrrqtbeQcs/Zqry+7e1+l+x0xuYe8n6GpbHUIrW8huVYMYnD4IPODRSojvIsaqS7EAAdSax0BXT0PT7XVLG5t0nhm3I4yDtNSfbLf/AJ6H/vk/4VX8P2Dabpkds0jO33mz0UnqB7VoVzOx9LBycU5blf7Zbf8APQ/98n/Cj7bbf89D/wB8n/CrFFGhWpX+2W3/AD0P/fJqhr97pb6Pepehp7dIgbhFyCEJxnt6E/hWvVcANeTqyhlMSZB5B5amrCkm1Y4W1k8CyRm4ktLm3BV4yJA5CA53AYJA5YjjoaksLvwLYX/2hklgureVvmlaRyDkgk8nPrz9a7lre3bG6CI4JIyg6mkW0tV+7bQjjHEY6Vr7Vef3nP8AV35fcSxsHRXGcMARkYNLRRWB1BRRRQBW1RJ5NPnS2nEE5U+VITgBu2fbPWubNp4uW5jEeuacFI2oGyzP03HGOeQfoCRXQa4ts+kXKXkjRwNGVd1HKZ/iH0657Yrixpnhi5d5F8S3URQbV3OqeWCuDjK9wOo9q2pbf8C5zV91/nY2p4PFawvt1bTjLHwHf5VGem4BevI9vYda6WNgwxuVnAG7aelcP/Y/h9oZZf8AhIL2X94ruquGdySFXjGSSVx71p6DLoOiJOq6wZXndC/nOC68KBnAz/EvJ9ac4prT8hU5tPXb1OnoqjY6xpl9KIrS9hmZgSoRs7gMZx64yKvVi01udKaewVUtnaPS0dEDlUztJxn8at1XsFDafErKGBTBBHBo6Ce5ykvjC8jZ0axhVxwMsTg+9alj4m024t4xdSeTMy/OuDtBzjrWdr/heKNVl09yGZtvlO33ifQ1yV0Vtblba4dIpmYoqMwDMwGSAO5ABNaqMZbHkzr4ihL3tS9ZaneafM/2KcpGXJ2dVP4VXvLiW7upLmYgySHLEVVEubloPLlGED+YV+Q5JGAfXjp6EVHeahYWbIt5e21sznCCWVULfTJ5rRR1OB1HazehYoqO5jae3KR3EkBbGJI8EjnPGQRz9O9Snr6UCKWuWceoaNeWM1uLlJ4WQxFtu/I4Ge3PftWJ8NfDEPhXw4LJWWS4kkZ7iUfxNnAH0AH866iobX/U/wDAm/8AQjVqclBx6EOCclLqR6jMIY4y9nJdRNIquEQOUHZtvUjOOnTr2qv4h0qx1a3gi1C3WdYbqOZAezqwwa0qiufuL/10T/0IUlKzVhtXWpKetV576xguEt5ry2imf7kbyqGb6AnNGpSTQ6dczW6eZOkLtGn95gpIH515dp3g74batp1vqer/ABLU6heRLNdeZabmWVgCy59jkfhWdScaceaXp0/U9bKcrnmdaVKErWV/hlL8Ipv59D1HUrOHUNPuLG5UmG4iaKQezDBr5Y1Dw7f6T4rk8NxwF73zxDER1kDH5WHsQQa+hfBOoWtr4WdrvWo7mwtbua2tNQuHEf2iFGwjksfqPwq+mk6Hqmv2fimBobm4ghaGKaJw6EHvkdSOQP8AeNdHLT5ZU6qvH5rVbbfkceEx+Ly+t7bCT5Z6q9k3Z72unZ+aszyr4n+Df+EY0TSNW0/fILSAWt46MVO4ksJARyMsSPypnwP8P2mp6neeINQhj+yojQRpKc+a7D5ic9gvH417Tq9hb6nplzp15HvguIzG6n0I6/1rgNQ8Uw+C7eDwv4c0WbUzYIEmlOVRXIyQSoOWOcn0zV+3XI5NtPbdpW9L2NMPLGYmKwFGKlFu9uWLlff4rc1ur1/A9E+0QZ/18f8A30K1PAX9m2+sQQqYliQOyDfkKxJOefcn864Xwn4o/wCEqsp4Ra3el30O0yx7gHCk8MpZeVOCOnrXpfgS5jhvJ/MRVncBUBkABHU9utc0laJnSpyhiFCorNPW66rodr9stP8An6h/77FH2y0/5+of++xVE63agkGa17/8vA7UtxrVvBbpcSND5b/cIlB3fTArn5T2/ax7l37Zaf8AP1D/AN9ij7Zaf8/UP/fYrkNP8avc6o+IoHsTIYgyyAlCDg5I756jtXVzXVxHbPMLUOFUsAJRzTcLbk0q8aibiyaC4t52dYZo5GTG4KwJXPTNZ3iG01K4sL1dNu47WeWJFikZipDBjkZwcZBxkAkZzV62/wCPq4z1yv8A6DSanaLfWbWzSNFkqwdQCQVYEdeOopJ2Zo1zRZxUug+MZtTNxZ61HbQLOmIhqMswVBERggpy28hiM4IA6c5ng0DxmpB/t9Io/sjRmIzvKfOMUi+ZvKg43sjYxxj2FaH/AAhtt9pef+1NRDSSmVgku0Mx9cAZ9vSr2jeH4dLuvPivLuYfN8k0m8DOOmenTHFbuqrb/gcsaD5rtP7zlLXwp463pFdeLWEQMQM0czl9qlt2FIxk5XqT05z3Lrw38QpJoXi8TwxhFkQjznw3yBUY/J1JBJHbPGa9EoqfrEr3svuL+qQta7+9nL6PpviaPxCb7VL6KWzYEpbxXT4gO0DpsAkBIPXGOozmuooorKUuY3hBQWhT1uWCHSLuW6SOSBYW8xH+6y45B4PX6VyDap4Z2yG40FjJEi+d5Kb48nb8oPG7k+nb6V3dFOE1EmpTcuv4XOGTWvCq/aWTRZA0rASnYoLNnjndwcn2weDzWvoOleG9Q06O8tNJjjikZsK6YOQ2M4/Ct+GKKFNkMSRrknaigDJ69KfVSqaafmTGjZ3lZ/Io2WkabZTie1s44ZAmzcufu8cfoPyq9RRWbbe5sklsFQad/wAeMP8Au1PUGnf8eMP+7R0DqTmuC8dWnlapHcGGNRICQwHORwfxwf1rvayfFqbtEmbyy+3nGM/j+HWnB2Zz4un7Sk/I85HWvIPgg0viLxl8TpfElpDdzwaW/lJcxB/JwXGFyOMYxx6V69XkPxX0HXdP8TRap4Vubq1Ou4sr1baQpvc9N2P4SOv0PrXqYSScZ09nJaPtrc8CNZYepGtKPMl0Nz4FXV5P4bvLaZ3ktrW5EdszHOAVBZAfQH+deh1meFtGtvD+gWmk2uCkCYZsffc8sx+pzWlXI+17+ffz+ZtiKsa1adWMVFSbaitld3svJbEdtMtxCJVWVASRiRCjcEjoee3HqMGpNPgmlgZ44ywVmyR9TUkCeZKqFgoPVj2HrW9pAiWwQQYKbnwR3+Y1LZNKnzvUwxa3BQt5MmB1+Wqtz9xf+uif+hCuu86LY77wVTO4jtXO63BbQhDDIzFnQ4PP8Q5zRF6lVaSirplCQWsFx9qdUSaQLEZMfMwBJC/TJJrw/wAdeCbt/iNbWWju6WOsyGTK5Cwkcy//ABQ+uK9zm/1sP+//AOympMAsCQCR0PpW9Kr7N3tf1/D7jn99awk4vunbTqtO54v4y1r/AIRXxqunro0F1aWFnCunLNGsixLgliEcFSWbhmxkAcYNXvAXjNdU8c3l82i6b4c077A0t+lqxS33Kw2ylTwrckcda0/jb4cl1DwkNYaSEahppZ/MQeWHhLfd5J5A29+SDjrXPWHh7TvDPgDTNV8UWF7fafc3a3OsQWxxKYjGwhXqOAxUkZHJrsjOU4WstdOt7/fb8P8AMuLwns1Takp3u3ePIo37W5rra3N8+h6J4a8XeEdTuzpujapE87OziNg6l2JLMV39eSTgVyfij4heK/hr4hvtN0m4szp+oTG/TzIBI6O4AZTzkfdBHsa5W11z4Zamz2PhzRtWfX7iRDpU0YdFtpN3AkDHGR7bh1r1b4heErbxZojWMhjhulkV47gJyCODnuRgkVyxpuNliYuN+nX1OrNaEMHX5MHV57JO9rb9NG/07dLvM+Hmr+IfGl/J418QzKp8j7DaJDGI1kjDFmZh3+Y8fQ129V9MsrbTdOt9Ps4xHb28YjjX0AH86sVjOSb93bocUea15O76hUM15aQzJBNdQRyv9xHkAZvoDTNSRfszXS26TXFsjyW+Rkh9pHH1zj8a+dfAc0uveEPiJqutxpd6hEYzHNMgZ4j833SeV6DpXNjMRDCYaWJmrpOKsv70lH8L3O3LsFUx+KhhabScur2PpMKq5CqF5JOBjmui8MatP5b6ZMxeJo28vPVCBnH0ryr4LahqGpeALWbUHeR45ZIY5HOS8akYJPfHI/CvQNGuY7S+EszBU2spY9sjrW8462Ip81Gtyt7Oz7dmeiCVorycGCZg20hlTIPHr+FVde1ltM0e8v0sZZWtovMCOwjD89Nx71ZvdW0+zMYnukUyfdxzx68dqTXm1D+yJ20kA3mB5WcHuM9eOma51uro9xvR8rOTk+IW5IBZ6NJczyyvGYvNKtkOqqACmdxDbsEDCqx7YqtN8TWSFZk8L6lKrwCaIKDucmTaE+7wxXc2PQe9bRu/GmI0/su1GEJdxIpJPIA+99DntTkvfGIlGdHtnVjlt0ygIMKMDByedx57V0Wp9l95yN1f5n/4CQeH/Gy6tr0Ol/2VPCJY5G+0glogyk4XO0feUM3bp05rrqp6NNqE1iJNStUtbjcwMasGG3PB4J7Yq5WFRq+isdVJS5fed/lYKKKKg1M/xLbfbPD9/a/bfsPnW7p9pzjysjG7qOn1rh73wLNcQlLXxldw20qKInaRmkIGw7SdwBA2EjAB+c13eufZf7JuPtquYNvz7DhuvUe+a5G8Xwcl20N7PdvsdvNMjMyqynGWx6n8OO1dFGUl8P5HJiIQk/e/Ow248IzQRl4PFL2UbSSSTuHckAsjrtLPwQUI5zwTVePwdrdunmt4yRPLhMSxiNhGF3h8n95ktkKMk5wSO9aWmaJ4S1K4uIrJ7lpBGUZd7r5Y5BAyOPvEEds0/W/C+lafpMtxZpIjx5OS5OdxGc+vQdav2rWl/wAEYSorlclHb+8zQn8Q2dldMJ7o3LMifLAAUU4OSPr7k9BW1Z3UF5brPbyB0YZHr+NeRx/8fE30X+tWI5JIm3RyOjeqnBrKVNGMMwknqtD1qq+nf8eMP+7XCaR4k1CxYJI5uYe6ueR9D1ra0rxdp7QwRyQzxAgAuQCB+VQ4NHZTxtKdrux1Nc/46uWh0uOJHCtJIM84OBz/ADxWtZ6hZXcbSW9zHIqn5ucY/OuJ8a36XmqiOFw8UC7QQeCx6/0H4UQWo8XVSouz3Oft5WmgSVoJICwyY5Mbl9jgkfrTLlVaSDcoO2TIyOhweamqOb/WQ/7/AP7Ka6Op4LJKjnE58vyHjTEgMm9C2U7gYIwffn6VJRSGAZSSoYEjqAeRT9Ou7iG28uKQqu9zjHuahSGJJpJkiRZJMeY4UAvjpk98VCII7i0MUwYp5hbhypyHyOQQeop6Am09CzNeraWrmaYxwuyq3U8lgB09yBVdjOYB9ojjjcTDARyw27/lOcDkjBI7GrW19vmbW25xuxxmqt95+6AxNEIxKvmhgSxGeNuOhzjr2oVgdx8x/fQLxkucDuflNa1vo1/LbS3LReTDGDuaX5ent1rGV7efVrdUaM3NpMPnKZMJZDgg47j0rt7jxx4La6Ph2/8AFGlm/YeRKgmAHmEYK56A57ZzSkpacqOjD06c787scKljDCt4QzvHcMZDFJhkVu5GeeTz1PI4xTL6xXUrI2V15b2M9s0U8RTLMSBghs8Y57enPFdhrGhNZ6bNF80rJEZAwGAzHIIH0GD+dZOiJbzRpbzR/NgMrD2HShTe5nKg4y5ZdTx34UfDyTRvEGrXurJvW3d7WzOcb1YcyDHI+UgfifSvX9GgtvNjgkGI0QKgLenABJ5PFa8Nlas0+YE/1p6DHYVILG2WRJFjClOmO/1q62IlVlzSChg1SSURl3p8EluyxRIj/wAJAxzWFPDJA+yVCprqarXllDdYL7gwGAQawTOmpRUtUc3XiHjzwhq9r47/ALM0GaW303xLIGmSM4TcvLhh3ABLD6kV7tfxpFdvHGQVBwMVTlUG4gJUEgtg46cV0U5qO6TXZ/evuep59SDvo7NdURaTY2ml6db6ZZKqQ20Soi9wPU/Xn9alu/8Aj2k/3a49tf0m98S6nDeeK4vDMNm62xeKx865umUZOWKkKiliAOSTnpWt4b8UaXfW+r6I11FrF3ZossGpwo8SzQtnloz0dSMEDg5B9qbg73vqTCrTfuqS+9dPLf8AA7zwjpMGp3MrXG8xwgHAOMk9BXZ61ZSahpctlDdSWbyAATRfeTBB4/KuW+H8ojmuJXWURSINr7DtJB6dK6PWNc0/S9PmvrlpDFCoZ9kZJwWC9O/JFcslLm0PewahGjd9dzJk8Pa48iuviEoUUhAISQvIPAJ9gOc9PUk1s6LZ31oJ/tuoPd+Y+6MEYEa4+6O5+pNczL8TvDUdqLplvvKLlSRCMqBsyxGcgYkB/A+lSf8ACyfDYaMO86CWeKFCwXkvxnG7IVe5I+matwrSVuX8C1Vw8XdS/E7KiuW8PeONK1y+is7O01APK8qKzxAJ+7xvJIY4xuX/AL6HvjqaxlCUfiR0wqRmrxdwoooqSylrjSrpFy0Not3J5Z2wMu4OfQjvXOteTqQreDUaWIqJHWIbfvBTt+XnqSO2O/Wuvoq4yt0M503J7mfoRjlsI7hdNFgxyvl+XtIAOPQHHA7Csb4kXK2+kxGSQKgcu46naqkk4HJxWz4k1iw8P6De61qcvlWdnE0srAZOB2A7k9BXzDr3x6fWNfgvbjwglvZW5aOKUuTcqj4JOSMcgA47+tLnhGSc5JJ7Xf8AmRKhWxCeHw8XOdm7JXdlu7I9Lt2WSV5FOVZUZTjqCMipqqaZdQX0QvbWQSQTxxyRv6qRkGrddMtz51PQWobT/j1j/wB2lWGNbprkBvMdFQnecYBJHHQdTzjNJaf8esf+7QHUdbGf7PH9pEaz7R5giJKbu+M84+tSUlMimilMgilSQxuUfawO1hg4PoeRx70hklRTf6yH/f8A/ZTUlMuWLSw5xnf2/wB00IGXtH0bUtWupPs0iRwRhQzMvAJz+J6CrGueGtZ06F54FfUEXGFt4gZDyB90keuevQV0fw+DCyuCVABYYIPJ69a6es5VGpHqUcFTnSTd7s8feK4RyjTYYHBBjxXS6F4PupLZXvrjyQSTt2fNgnP4V2c1laTTLNJbxtIDkMV5qxSdR20LpZfGMrzdyGG0t4bRbRIU8kLt2EZBHvXCePNJttOa3mtVZEmkG5eoU7h0/P8ASul8Q6/Dp7G1j3NckDoMhAe5pPFdlNqVgLZTGsYdJFkZuS24YGMcDnrShdNM0xMYVYShHdHj3jGTVz4V1X7NEIrxEmFqYpNxZdhww4GGxnj1FcTpa25/ZY1VsIY/7ZQkn/tnXqt3G0dzHHIMMshBHvg147ffDmd/ietnH5q+HZyb+SMMfLGD80eOmd2Mex9q61SjXjyuXLbX+vPseLhsRLBY2niuXn5fsvZ+vl3Poj4Sx6jdfBzQ11xpjdtYAlnPz7OfLJJ77NtR6j4durKOG5siZE2rnBwU46/Suk8O30V5oCqrL5kMXluo4xgYH4YrSjjWWziV87dq5AOM8dD7Vyym+ZvzPa9hCtTj6bnEaTcidZsjbJ5hJHboOR6ir1XjoMczztDOYnS4+TCjCrtHGBimXWn3VuGZlDoP41/w7UNoxVKcVqipRRRQSYetW6RzeYrDMhyU7/WsqX/Xw/8AAv5VreJtPW8QmaBZoNq71PTIOR+uKyZebiL/AIF/KtY7Hn1laT0PCvjdpL6P4ibWbMiSz1ByJdrcRXAA3KcdMjBx9a7f4HaDNp/h99avVIutSClFP8EI+7+ZJP5V1nifQ9N1nRprC+tkaGSRZW2gKS4I+bPrxjPpXaeD9Es9QEnnNtjgwqwpxxjj8KuTpKPOo+89G9dvTYqnKvWUcPdcq1Ssk79bytzP0bZ13hqMxaHaxl43wnVDkdTS+JJp4NFuJrazW8lUApCyFgx3DsOTjr+FP0fTYdLt2hgkldSc/O2efb0o1yO8l0qePT7hba5IGyVui8jJ6HtmuRfEe9FNU7Pscu+pFXRl8FyCUov2hjZnkDcdowvPrzx83rxTbfVLeeRpovAzlijK7/Z1BG1cbCdvJ4xgZGPyq0lr41Chft9hIfM3sSTx84Yr06bcgfgTmr+kxeJl1LzNSmtWtmGCkR5UgH1HTJ+vA963bik9vvZzpSbW/wByLegLHNYx3baXFYTkuDGI9rKM49AeQq/pWnRRXO3dnXFWVgooopFBRRRQBxHxstItY+H+peHixE+oQlYecbWUhgT7ZA/Ovi2O51q+W38LvbhrlJxbom359wO3B/Hr9K+2/iHp9zJDDqNqYT5bKkwlkI/dk8lQActzXlNt4M02Hx9N4sUDzpIdoixwsp4aT6lePzNW8HhcTFfWFe2q166aPydl9xwU82x2VY/6zg2ozs43avo+q810NLwrpjaPo1rphGVtreOIPuzuIHJ/OtWiiuiTcndnipWVjO8R6tZ6Npcl5d39pZD7qSXOdhb0wOT34FQeFvEGi69ZeZpGoRXQj4dV4ZOe6nkVxHxXk0iHxCkniSJJbRrDGniYOYhNv/eZ299u2q/g2bwjceLdG/4QuBYrlRIdSMSyBPJ8s5B3cH59uK86eYuGMjhPYyd/tW93a/3dL99D2KeVKeWSx/Ps7Wtpul8V9HrdK23XXT1egBRnaoGTk4HU+tFaHhexj1nVJbVZl22u03IU/Mm4ZUexIrv6HlQi5yUVux+i6Ld6rvaBo0RCAzOe/wBK1IfBzx6rZzXl8ktsCwe3SPG9iPlO7ORjB4759q7G1t4LWEQ28SxoB0UUy8YLJbszAASHJP8AutWXtHfQ9ingacUubVkdjBDbXEsMEaxxrGmFUcdWrnfGn/Cb/bj/AMI0sZgNqwQloxtlw3Lbxk/wYAwPvZ7V0iTRLfyBpEBdE2ZYfN97p61i+I7b7RrC+V4iOnXX2Zo0jwCArZJbqOflGPTaetOD943qL3LL8NDnbiP4rZm+yzWeGdfK84RZVNjBs4HXcVbv0x7VI/8AwtRiSosEHmKwBaMny9u1l6cNkbx1HOK05NLm85/+KxaO52KsjKwBZdzEZBYgE5xwB0rXtkl0/Sp4TqgvbkhmiaZwDnb069Mgn2z7Vs6iXRfccyot7yl95y0/h/X7jULabU7hppJJ3WR4o0VfLDEITgHBKAMfdiPQV28tm0iqrXk2AytjanYg4+77V5/d+I7zUXguo5gsSYaNY2O0+5PevRbSXzrWKYqVLoGwRjGRWM3LqPCOnKUuS5k+KNHh1NLZeI5kc+W//ATwfavOWt7y0ukt9Q2G6RGEhRCqk5HIBJ4/GvWrn/XW3/XQ/wDoJqC6tLe51KM3NvDMBC23egJHK+tEZ2Vh4nBqq+ZaM82tby4sWaa2kKPtIPoRjoR3rptB8TXt5c2tvILOGPaN7MSMjHbnrVPxB4buo5LiWziBhKu+3P3Bjpnv34rnYf8AUx/7o/lV2UkecpVcPKz2PV7P79x/11/9lFWDyMHkV5r4ev8AWLNLi5tfNmto5sOrZZRwPy/Cu00DXINUUx7fJuF5aInPHqKylFo9ShioVLLZmfqkccN68ca7VGOM1Vq7rSsNQct0OMcYrnNcuWV0hjdlIGWIOKpanLWkoNss399bxwyxhw0mCu0VzhVnuoFRSzHcAAOpxXOeJ9W1COR9DspLBNTube5njlluTCkMCKSGLE58z6ccE9BT/hr4m8QQeJ9Is9ejg/4mIMVteWkLiLzNu4KxcbXBAJDITnHuK644afs3NHnOr7WaT22O0Hh/UbqxlljWIBX2ENIOCCM9K7Lwlpc2m2couUjEzyZyvJ29ufzqfWN0emCMWaTCVlWVUwFGSMnB6itMYAA6elccpNo9mhhYU53W4VU1iwi1PT5LGZmWOQruK9cAg4/SrdZ/iLU00bRbnUpIXmWBQSinGckDk9hzknsMmoje6sdcrcrvsZdv4V+zSMbfVr1UMgdULlggDAgDn0AX3AFdJXGXHji4i1KOxTw/cXLNKkZkt51dCGj8zepxyoXucVnWvxQgnsTP/Yd1HN5ZkELyqpKhXJPOMAbAOn8a9cjO7pVZbr8jmjXoQdk/zPRKKo2WpLdWkNxHbzlJY0kUhDghlB4zg9/QVJJeLHG0jW9xtUEn5OwrBxadjpU01dFqikRtyK2CMjOCORS0igqCK9tZbqS1jmUzx/eTuKmfdt+TGcjr6d6R/LTMjbV4wWPHFAnc5f4g3S/Z4bNeW3eY/sOg/wA+1cZXrKvDMGUFX4G4deD0qqdH0soV+wQYJz9wZzWkZ2Vjz8Rg5VZ8ykeYEgDLEAZxyaKs+ItNgt9RnsZI1mijkVkEqA9MMp57g4wfaq9bdDyZRcW0zmviT4bTxR4VuLBVH2qP97ase0gHA+hGR+NY/wAFfCreHvDRu7yEx6jf4eRWGGjQfdT29T9fau8orVV5Km6fQxdKLqc/UK634fXYVp7MxuSxDhguQOOhPasOx0e+uJ4Fa2njilYDzDGcAetej2lvDawLDBGqIoAAArmnJWsergaE+fn2sNuLnyrmCAQSyGUn5lHyqB3JrI8X6VJqUdsIrh1cSYVCfkJweSP61ulVZlZlBZfukjpUN1/rbb/rr/7K1ZxdmepUgpxcZbMoafpsaKLa7/0l4kjO9+SGy3Q9qy/FUuhrqoTVYbpspHl0c7QcvsO0HJIIbnBxmuji/wCP+f8A3E/9mrJ1i4v7fVTJDo0d5brAv7wJ+83EsSAecgbRxjqwq4P3iJxShZf5nOyTeA4rWOVYJHQBSqlHGQXPz89QDnn0q5pWneD9U81bSOdyke75zIpVcg/Lu9yDx6+9JPqeryJGYPB4jZkYqZE3bGAyucDI+bP5545q0uo6jKjW8fhpoYiRCzMpUsSjcgBfuhgBnOOa2d7b/ic65b7L/wABZxltDHEY4LcNsDYTJycZr11RgAda880ltU08SifwtNO8jrsIQkKRuOR6D7nHXrXb6PdXN5Zia7sms5c4MbNnj1zgVlVT3JwMPZ3T3ZLc/wCutv8Arof/AEFqG/5CCf8AXJv5rRc/662/66H/ANBND5/tCPj/AJZN/MVkd4+7VWtZVYAqUYEHuMVx3iTQba10qO9sY2XGDIucgKR2/H+ddjcf6l1wTlT0Ge1YHiK8urPw632mG1kDhIiqyMp+YgZGR+NVC/QwxUISg+bsQeANQszavp6FluBIzEFeG4GcGttNKtk1htUXcJWTaR2+v14rivDdxpmkrHqF0bqS6lmlCRQqDhEQF2PsAQevcYBrSj+JXhh7AX3m3S25iMhcwnAIDkJ/vERvjHBx15q3Tk23FGGHqw9nFVGr9Do9Zt554V8pvlDZdCByMdj7frXm1/aXsGpzSXTSrlBmLaNgOSd4OM8jjrjiuqm+Inh6G0nvJ/tcdvEu4SNDxINiP8uDzxIn50/WbY61NPJDLKqLDG8LtxE6nkkH0wc/hTUZQ+JEYqMKyvB3Z4V8VLW70dYvFtur3/2dZILqJwgIgkPGDtOApOOmSG5NV/gJ/wAVl47s9SGnW+nWejFphyn76YrtQAhFPy5LEfSvTbiz068t5rK+kZ7aaNkk2x7gVIwRgkVkeFvDsfhjw5b6bokU2qQxh5mEaASSyNg9CRzjA69q9COL/cOn1/Q8aNKSqqW8d7ef5nsl7IrpJGYXzGFKyFflbJ7Gq+oWlrdarbyf2hNDcJkoiPwQOvH86zdPuprfQV3KktqoXBRsumW53D0BB9/yrcna1byb4K05TIiMeW+9x0FeXsfRqSqR18i5VXVZLqKxeSziMsoZfkABJXcN2Mkc4zS2c8s0kokjRFU/LhiT+PGAfarNTsze/MtDmpNS8UxrMyaDHIi7hEolAc9duRnAHSmy6p4oZHVfD6Bjwp80EdT6n6V09FXzr+Uj2b/mf4f5EdsZDbRGYYl2DeP9rHNVtbu7Wz02aS7uoLZCjKGlkCDOOmTV2vHLizOveKPEGpaj4fsvEd9Z6o2n21pqEyiCxt1jRlcI2RmTczbsZ6Y6VDlGEZVJ3suyu/uQ3zNxpwtd93ZbdWewwuskSvGyurAEMpyCPY06vOPhvb/2H451Xw7p+xNKOnW9+1pExaKxuHd1ZI89FYKGx7ZAGa9Hpyja1uuoU5uS13Wn3BSMqsMMoI9CKWqzLdbwYmUIXBbzOoXuAPwHX1NSW2WHBKFVYoccEdqbBnyl3OXOPvEAbvfiq8iXF3bRpIiwBj++TduO3P3ePWrSgKoVQAAMADtQJO7MHxB4cXU7xLqOfyXOFkyM5A7j3qxbeG9IgZW+y+YwGPnYsD746Vr1k+J/7c8i0XQvJErXSCdpMYWHBLHnv0HfrVJt6XMnRppufLdjLnwxpEzFhA0RI/5ZtgflVe18J2MF3DP50riM5KNjDHtXNx3XxTa0hjk0yx87ypBJIShAkPMZA3chcYPT7wxnGamS8+I7Qo0+npDP58QaOIRNGISx3ncWzvHpjGMHr029lL+Zfec3NRbv7N/cd/RVf/TtzcW+3cdvJzjtn3o/030t/wAzWFjvuWKguv8AXW3/AF1/9lak/wBN9Lf8zTHjvHlhZvICo+44znGCP60JCbJIv+P+f/cT/wBmrL1y116a8Muk6nBAoRf3Uq7gT8+T+q4+lakX/H9P/uJ/7NXP+JV0p9ZSG71e4tJpFh/cx5XeA77fmAzjJOeewJq4fERUdo/8GxFJY+MmkZk1exVCCoOCRgnIIGOD75PtT7Kw8Zwxwwvq1kUQ/OzIXdhkdyB2z/ie2Sum6HHbs0ni2SQLuKhJ1yM/MuO+dvH9OlbuhappGnaTBaza5azuqs7P5g6MxI+gGcc1rK6Wi/A542cvedv+3jR8OnVG00HVwoud7cDH3c8dOK0ajtbiG6gWe3lSWJ/uuhyD+NSVzyd2dcVZLW5XvATLb7W2nzDz/wABNcNrr+I7XUvOuJp0iG8q6N8o5Hp26cGu4vN3n2u0A/vTnJ7bWpZFVr5VZQymJsgjg8rVRdjCvR9qrJtHz34613xzefDW58djxBqNjBI/+gRWUqRRxIJxGPMAXc7sMnqAOBitv4D6s3j7whNca5JLJqdhfxwzTKcCZDtKkjseucelcT+0M3iLwbHc+CrGGO48L67MLqwUxkvbS+YGkhQg9C5yAQeH4r2b4NeC/wDhB/h5Y6dOo/tG4mS5viDn96xX5f8AgIAH4GumrCcffuuR7ff/AJaPzHTqYKrhI0HB+3jJ8zd7cvLtvrd6rsr9zovFjWcQso59Ktr5PMZ9skBfYFXkrhThscD1z9awo9U0OWUvH4JLzQxqxH2SMOgY5AORx83P613lNVEVmZVUFjliB1+tYRqJK1hzpOTun+Bz/h230zVNP3z+G7a0aGUgRvbLgHA5HHoFH/AR6VsNp9oRCoiCRxRmJYl4TYRjbtHGKtUVEpXZcaaSs9TzPxhbWukaqsEfmLHMVWMFC3zHPGR246nirvgaKKa4smilkglhjJlQHIlHGDj8SK7me3glJkkiRn2FNxGTtPUVk6bYra3OmSJt2pZGIsBhm+7jOOtaKd42OL6pyVedbEuuLFDGMBfnG1kOfmG4HOfbmnWP25ZpPmh8ssOAmwAkksR3b6+oq5flTaPgg8jp9amMURk8wxoX4+bHPHT+tZ30Oz2fvXRUKkyLcQtIjDPmIVwzrn+7/I0sepW8morYqGMxQyHj7g9/epb1pI7Sd4dzy7TsA5O7HA/OnQ28SzG68oCd0VXY9cDtSHZ3siaiiikaBXg37T9hrOhTWvjfwjqd3p+oOFtNQS1cgzR5/duw6HBOOR3HpXvNcrr3g/8AtS7klGpSwrJIrN8gdgAwJUFsjBAI6cZrfD1fZVFJ7HHj6UqtFwgtfy8zmvgPo0+neHh/adzLNqs7/a9QlkctJPMw43MeoQYUD1ya9PqGytYbO2S3t02xp0Gc1NWdSbnJyZrhqPsaagFFFFQbhRRRQAVk+KImms4I01ZdMb7QhWQnG9hkqnUdSBkdwCK1qwvGcWnS2NuNSjuZI1n3qICAwKo5JOewUN059KqHxIip8DM270/xIlxEi+JVSF8AyMqg7icbAMcknoe3Tmr8enawsOP7cWaRZEdXkX/ZIbgYGCSCB7flzwtvA8ke5ru4UgjJyST3A4HHrxg8E+tMmg8F2eoy2M15fQuCI3y/yEBVIAwOh3cY7qfSuizen6HHzJa/+3GxHY6tHdrHJ4tQS70zEAuSOWxznkqp7dAaadC1drqaW38VSLHJK42LzsUsWKgknkEn3wAOKozweCbzbJNcXIdYUhGfMDYC4UdOTg8euT61Fc23ghm+zpfSRNMh2yL0GTgAcc/MT0/ukZ6inr/SDTy/8CZqXGm+IYxbRxeJkyxAbfjJGGPHrwAfU4PrVq10bXk1SK6m8QNJGrfvIxEBvUHOPb6D8+KY3gfRGTa/2lud3+sxz34Ax+HT0HJrpUUIiovAUAD6VnKp2/I2hSb+JW+bIYv+P+f/AHE/9mrmvFt7pcGsJDf6C16zRKfPVc7VLEEfh19810sX/H/P/uJ/7NWRr0viePUl/si3gltNilt7AHcGOQMnuMfSoh8RdX4P+BcxU1DwqqpDFobmFm8pHMYCEdeuemdvJwOa1tBstF1S1a9/sVLeUufMR153YBz75BHNQyX3jH7O3l6RbhzkJvkUsOOCwDY/AHtWpodxrc8k/wDa1lb2qD/VCN9xbk9fTjH51pJ6aP8AEyppc1mvwNC2t4baEQ28axxgkhV6ZJyf1NSUUVznWlYguf8AXW3/AF0P/oJpM51BevEbDke60tz/AK62/wCuh/8AQWob/kIJ/wBcm/mtMkw/F/hnT9e1XQL2+aUtpd99ogjBBjZ9pwWHfGOPSt66h+0Q+X5jxHcGDJjIIOe4I7Uy7/1tt/11/wDZWqxTcnZeQowinJ23OT8b6La6n9iguteaykEjtEXRWJGwqwUcDo2SSCR1GOtY1x4Mt7qWWSbxZ/pcyqqyW6BXBzGv985GEwB/D5jcnNdR4q/sYyQDVrfzSsMrxtuKkAbQwGCDkg/lmuZlvvBsF4ZLa2m8zz4rjzkYnc2ScfMTjGOR+FdFKUrK1/uRx14U+Z81vvYTfDCNnZoteurcefLIgjjx8rurbG+b5sbQAeOgro/B3hyTw+b4vqs9/wDbJFlYSqBsYDb8vttCDH+z701fGmgsCftEm3ds3eWcE7sYB7+vHbmuiqJ1KvLyy2NaVGhzc0N15iN90/SqVr1sv+uJ/ktXW+6fpVK162X/AFwP/stYo6JGNfeHJkinkt9SvjIwYhI8cgnOBk4/lUFtoeoJLumu79kVwUVCM9eCctj+dddRVc7MHhad7nAxeO9H0i/1LSWt9Rkks7go8sjKfNfYzDBJ77MAeuKnn+JehxIGMcx/0U3G0Mm4th8RgZ5Y7D7DI5q7qV/q1vPdrD4e+0sZh5RWHjjOHLZ+Y9D0GOlMi1LVVRJT4QBYEn5CAxxgkjK8Z7A4zj1rZRg1t+JlepF2Uvw8zOb4p6Gs8kf2O9KLAsyyALh8w+btHPXov1NdlomowavpFpqdtuENzEsqhuq5HQ+46H6VW0WWa8EpvdHWzaN8LnDbvXHA9Bz05FaiqqjCqAPQCs6jhslZ+tzeiqm8pXXpYWiiisjcKKKKACiiigAooooAKx/FcrRWcBXT4r4mb7kkJkCkIxBAAOCSAue26tis7xAmpvax/wBlsokD5dS4XcNpwM4OPm259gaqO6IqfCzm21COEPNbeDLhnLr5ha3y2SRuAyOgAPTjIFSXOtwqjXM/hCcKJFXe8K5Y5IB6cfjjrV1V8abnJk0ogEFRsbBHcE5/p2qrJD453s6TWAG7dtfoBtxjA79+uM45rdW8vvOV8y7/AHIs6YdP1qaa2n8Mtbwqu4STwBA5J5AGM9h+VbS6bpqtuXT7QNkHIhXPHTt7CsTV4/Fwn+02M1o8SRDEKjBdxk559eFxmrGlf8JV9vT+0vsBtcncIgQwG04Oc9c4yMfjUSWl0/xNIuzs4t+djeooorE6SCL/AI/5/wDcT/2amXeo6faTJBdXtvBK6lkSSQKzAEAkA9ssB+Ip8X/H/P8A7if+zVx/jWz8LXXiKJtYW9F9HbpslilKrFGXIz1x94gngngelaQipSszKpNwhdfidFJ4k8Px/f1rT1+dU5uF+833R16nHSn22vaHdLG1vrFhKsjrGhS4U7nbO1Rz1O1sD2NchZQ+A7Y/ub6ciQQuBl8HygSrcDk5zknJzx7VUsNE+H8ZVIftsS21xF9nHmSZMoBKFQOSQSw575rX2UPP7jn9vU0ty/eeiteWyyPG0oDocMMHjjNH2y2/56j8jS2NzHeWcN3Du8uZBIm5cHBGRkdqmrn2OtXeqKUtzBJPbBZAT5nof7pqZv8AkIJ/1yb+a1PUDf8AIQT/AK5N/NaAC7/1tt/11/8AZWqeoLv/AFtt/wBdf/ZWqehjW7MbxQ18qQC10uLUUJbejjlSPmHPuAR9SvvWR9v1qRGjufCcTxsCzEvgbeuOnPTvjkjiusnuLe3AM88UQOcF3C5wMnr6AE1HJf2MaO8l5boqZ3lpQAuMZz6dR+Yq4ystjKcLu/Nb7jO8N3VxqNu8l5pK2aAqYs/8tARndjHH61s1FbXFvcoXt54plBwTG4YDjPb2IP41LUyd3saQVlvcRvun6VStfvWX/XA/+y1db7p+lZ0c8MBsPOlSPdCwXccZOFNCCRpUVB9stP8An5i/77FIb2zUFjdQgAZJ3jgUrMfMu5halpfiSae7Wz1WOC2nJ2kuTImRjj5cAegHQ85PStHw/b6xbRyx6rdQXAG0QmMHIAGDnIHJ61m3Hjrw3BeXlo93KZrOTZMqW7tt+UsW4H3Qqkk9gKjh+IXhKV2RNUyVmSE5icAO0jRgdPVSfpg9CK25ajVuX8Dm9pRjK/P+J1VFcoPiJ4SNrPcjUm8q3UtKTA4K4dUxjHXLrx75rqlYMoZSCCMgjvWUoSjujeFSE/hdxaKKKksKKKKACiiigAooooAKx/FVhbaja20FzfSWeJt6OhwSQjZGf93d+VbFYXjS6sbTT4JL+C4lRptqmFiGRijDPuMZGDkc8iqhfmViKluV3MqHQrONo4E8VT+Yv7pALjDAHbtUAN/s9Mc1ZXwtfM0nneIb0oW+VVLfdwODluxzj2POay9O1DwXGkUiWMyvAsYZiGYRH5ccg4znGcdSDWmnjnTGulj+z3YjbaFfyjuJPQbetdElUvockHRt7zX3s2fD+mNpNibVr2e8+csHmOSBgAD2HHatGiiuZtt3Z2xioqyCiiikMgi/4/5/9xP/AGai5s7S5/4+LWCb/rpGG/n9T+dEX/H/AD/7if8As1YHiSx8SXGrJPpWpCC3jWNhB5gUOw8zcG+UnBJi/I/jaV3vYzk7R2ua8GjaVDPJNHp9uryY3HYD0GAAO3BPSpv7PsPNSX7FbeYhyreUuVPqDjiuP03TPiAIobbUNYhJR4d9zC65kQOwk+UpwWRlIPYrXZyQytMXW6kRdoGwKuAfXkZ//VVTTT+K5FOSkvhsSRRxxRrHEioijCqowAPYU6oPJm/5/Jf++U/wo8mb/n8l/wC+V/wrM2v5E9QN/wAhBP8Ark381o8mb/n8l/75X/Ckjt3W5WZrmR8KV2lVA5x6DPagTv2H3EEdwFEm8bGDAq5U5+opv2WP+/P/AN/n/wAanooux2RyHjvw74e1lbO01qe9UB3kj2Sk4BCoxYtnC4IB6D5j61kWvhbwitxLHD4gvGe9WRZkeRG83zRsY8pwTtUcYxtFd7e2Fne+X9rtYp/LO5N65wf8gflVeLQtHhlWWPTbdXUhgwTnI6GtoVmo2uzmqYdSlzWRV8M+GrHw/PfS2U1y5vpBLMJXBG8Z5AAGOCB9FFbdFFZSk5O7OiEIwXLFaCN90/SorD/jyg/65r/KpW+6fpUVh/x5Qf8AXNf5Uug+pNRRRSGcJe3Xh1tU1GPUvC6M0c4xKsIczsM8ngc4J49M9qikk8KxyMtx4OjMjyME8u1RxIMEbgenbH4jtW9eS+Jobt5La2Fwglb92WjCGPHylTkNn1z+FV5rnxk0Vvc2tnbuGj/eQOwVt2Tg84xxgEe/XrXVF7a/icMo76f+SlHT08LX2oW9qvhGOM3OdzTWyAAAEDI5z/q1GDz09K7aGOOGFIYlCRooVVHQAdBXMwah4xki3/2LaqcsNrSAdDj+907g9+mAOa2dGm1SYXH9pWqW+2XEOGBLpgckAnBznjNZ1L9/xubUbLp+Fi/RRRWJ0BRRRQAUUUUAFFFFABWX4km1a3s0k0e1jupg53xv3XYx45HOdv8AnmtSs/XLG6v4rdLa9ktDHN5jsjEFgFYBePcg/hVR31JnfldjG/tTxKwLJ4bRQJAPmkG5hu647ce/WnPqHiR9OEkOgwpcLKgMRbKshUkkE4wQcdqlsNO8TR3FvNeazDMFc+bGqYVk44HHXrz9K6KtJSS6L8TGEZS3bX3HK2+reLfKQzaBDuCkOBLySMc+gB5wOfrR/bniSSOdYfDp3o2xSZMc7c559c/h3rqqKnnX8pXspfzP8DP0G51G6tHfUrIWkqyFQofduA/i9s/jWhRRUN3ZrFWVrkEX/H/P/uJ/7NXM+JrHTLnxGrza5Lp92LQDahK/uw553dsnI6g100X/AB/z/wC4n/s1c14rm0eLWA+paVJPsijDXCuw2BmYADHfIPPHX0rSnfm0Ma1uTUojT4JZjInjGSG2wgUm5/eM3vuPGcHH1Na2iaXbpqEdxaeIbi7RAX8kz+YCDkep4/8AiR05rCll8GTBY49Nv41j2viKNgGUEfL1+6SOQMZ2/Stzw1P4ek1eX+ybOWO5kg3vIVbaU3Yx1wDnnHB9a1lfl6/cc8OXm6fezpaKKK5TvCiiigAooooAKKKKACiiigBG+6fpUVh/x5Qf9c1/lUx6GqVldRizhDJOCEAIMDjB/KmthN6l2ioPtUX92b/vy/8AhSNeQqpYrPgDPEDn+lFmHMjGu9D1Rr25mstbNpHO+4oIixBwO5b2/Dtio30LXjIGTxROi72bb5Qbg4wvJ6D3596p6x8RND0u+ms5obt5IrgW52KnLdyAWBwPUge2aig+JWizMFSy1DLJuTcqDdmXylGS2BlvXAxySK6FGrZNL8DklUw/M05a+rOp0a1u7O1aK9vmvZDIzByu3Ck8L1PSrtZPhnXrfXoruS3t54fstw9u4l28upwcbScjPetasJpp6nTTcXH3dgoooqSwooooAKKKKACiiigAqpqeo2unCA3TMvny+Um1ScttLfyU1brE8YtCtjb+fpkGoL54KxzIWCsFZgRgH5sjA92qoq7sTN2i2Ztz8Q/DdvHveW6I8lphi3Y5RUR2P4CRP++hUF58TfClpJNFNcXIlh/1iC3Ylfufh/GPyb0rOSfThK0Fx8P4habSIglqpbkEsCCAB3471M9xoMt1JazeB1kJcIoFmpyQf4iRgc57/wA66fZ0+z+9HB7aq9pL7ma3/Ce+Hd7r59wNqu6t5DYkVd+5l9QDG4+opdF8d+H9XvIrSxmmaWSVo/miKhSOmSfXBxjng+lU9Kn8Oanqpso/Caozy+ZJI9qgVXUZUt6NyeOvPvXRR6BocdzFcx6PYJPC26ORYFDIcYyDjjgCokqcd0zaEq09VJfcy0t7bMMq7Y/3G/wpftlv/fP/AHwf8KnorDQ6tSpayxyX8+zcf3adVIHVvWsrxBdeJIdQVNKsIbi1MalmYjIbJ3DkjqMfSugrntds76fVi+n64lpdeQqxW7PkY3Hc5TvxgDjtVwtzGdS/L/kM0vUPEkl1FDeaGiRjaJZjIATnGcAE9M5/CujCgHIABrl7fSfFEcjsfEMXzPuOYww7AjBHHqPQ8c9a3NFhv4LAR6lcpc3G5iXRcDBPA/AcU6iW6sTSctmn87F2iiisjcKKKKACiiigAooooAKKKKACiiigAooooA5HVLnUF1i58nwrBOrSKiXDxcyqBhtxAJ9QM449aiW6zHI48B7Vw6kGFdzA8kYC85NXr2PxWlzcmzvdOMHmFo/OJyi5HB49iKGtfGO3H9o6eTgYOwjn16evGPSuhNWW33s42nd7/cjesrW1tkP2W1htxJhmEcYTJ98d6nrM0RNbWW4/taW1kj+UQGHOeM7i3A68cfWtOsJbnVB3W1gooopFBRRRQAUUUUAFFFFABRRRQAUUUUANSNI92xFXcdzYGMn1p1FFABRRRQAVynimPw9Pq5tdSmuoLmSCP97GThV3tgA4OCTkZx+NdXXOeItRa11M282gm9tHgUvKI92W3NhTx0HJ/GtKd+bQyrW5dTKstJ8I6iTb2N/ch5h5e6Nypcbc9SvORz+B9K7dF2oFGSAMc1yWnanaR3VuYfCF1au8ixxuIEXYCOST/Dxjj6iuuqqt9CKCjra3yCiiisToCiiigAooooAKKKKACiiigAooooAKKKKAOJvtN0O4vb7b4hnti1yxuUDADzNv3ckdAD93kc570R6Zo6qFHiy5edwwVvtAJIYA4C9MYbjjvRrU+iw6neR6poDGIFt88DMxkOEb5lGOu4evI9s1EdR8H25kdtJmSQsrEOhLM3y47npuBrrV7Lf8Dz5cvM9vxOg0Lw//AGTdiddSu518pk8uQjBJbcWPq2e/vW3XMReNLGSBWFnebyoLDZ8qnjgnr1OOme+ADWn4c1mLWrQ3EUMkW0LuVxggkZIrGcZ7yOmnOkvdgzUooorI3CiiigAooooAKKKKACiiigAooooAKKKKACiiigArm7rUr1PH0OmrORaNYNKY9o++GxnOM0UVpSV2/R/kY1m1FW7r8zT0u5nmup0kfcquwAwOB8v+NaNFFTLcuD0CiiipLCiiigAooooAKKKKACiiigAooooAKKKKAOeTUr0zakpm4huUSP5R8qnqOlbJkf8AtIQ7vk8ktjHfIoorWSX9ehhBvX+urLFFFFZG4UUUUAFFFFAH/9k=" id="143" name="Google Shape;143;p7"/>
          <p:cNvSpPr/>
          <p:nvPr/>
        </p:nvSpPr>
        <p:spPr>
          <a:xfrm>
            <a:off x="212725" y="-144463"/>
            <a:ext cx="4442402" cy="4158281"/>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pic>
        <p:nvPicPr>
          <p:cNvPr id="144" name="Google Shape;144;p7"/>
          <p:cNvPicPr preferRelativeResize="0"/>
          <p:nvPr/>
        </p:nvPicPr>
        <p:blipFill rotWithShape="1">
          <a:blip r:embed="rId4">
            <a:alphaModFix/>
          </a:blip>
          <a:srcRect b="0" l="0" r="0" t="0"/>
          <a:stretch/>
        </p:blipFill>
        <p:spPr>
          <a:xfrm>
            <a:off x="7391729" y="757646"/>
            <a:ext cx="2946705" cy="5129892"/>
          </a:xfrm>
          <a:prstGeom prst="rect">
            <a:avLst/>
          </a:prstGeom>
          <a:noFill/>
          <a:ln>
            <a:noFill/>
          </a:ln>
        </p:spPr>
      </p:pic>
      <p:sp>
        <p:nvSpPr>
          <p:cNvPr id="145" name="Google Shape;145;p7"/>
          <p:cNvSpPr txBox="1"/>
          <p:nvPr/>
        </p:nvSpPr>
        <p:spPr>
          <a:xfrm>
            <a:off x="7832075" y="5756733"/>
            <a:ext cx="4097450"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chemeClr val="dk1"/>
                </a:solidFill>
                <a:latin typeface="Calibri"/>
                <a:ea typeface="Calibri"/>
                <a:cs typeface="Calibri"/>
                <a:sym typeface="Calibri"/>
              </a:rPr>
              <a:t>Image source: </a:t>
            </a:r>
            <a:r>
              <a:rPr lang="en-US" sz="1100" u="sng">
                <a:solidFill>
                  <a:schemeClr val="dk1"/>
                </a:solidFill>
                <a:latin typeface="Calibri"/>
                <a:ea typeface="Calibri"/>
                <a:cs typeface="Calibri"/>
                <a:sym typeface="Calibri"/>
                <a:hlinkClick r:id="rId5">
                  <a:extLst>
                    <a:ext uri="{A12FA001-AC4F-418D-AE19-62706E023703}">
                      <ahyp:hlinkClr val="tx"/>
                    </a:ext>
                  </a:extLst>
                </a:hlinkClick>
              </a:rPr>
              <a:t>PROSEU 2021</a:t>
            </a:r>
            <a:r>
              <a:rPr lang="en-US" sz="1100">
                <a:solidFill>
                  <a:schemeClr val="dk1"/>
                </a:solidFill>
                <a:latin typeface="Calibri"/>
                <a:ea typeface="Calibri"/>
                <a:cs typeface="Calibri"/>
                <a:sym typeface="Calibri"/>
              </a:rPr>
              <a:t> / Design Doppel </a:t>
            </a:r>
            <a:endParaRPr sz="1100">
              <a:solidFill>
                <a:schemeClr val="dk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1">
                                            <p:txEl>
                                              <p:pRg end="0" st="0"/>
                                            </p:txEl>
                                          </p:spTgt>
                                        </p:tgtEl>
                                        <p:attrNameLst>
                                          <p:attrName>style.visibility</p:attrName>
                                        </p:attrNameLst>
                                      </p:cBhvr>
                                      <p:to>
                                        <p:strVal val="visible"/>
                                      </p:to>
                                    </p:set>
                                    <p:animEffect filter="fade" transition="in">
                                      <p:cBhvr>
                                        <p:cTn dur="500"/>
                                        <p:tgtEl>
                                          <p:spTgt spid="14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1">
                                            <p:txEl>
                                              <p:pRg end="1" st="1"/>
                                            </p:txEl>
                                          </p:spTgt>
                                        </p:tgtEl>
                                        <p:attrNameLst>
                                          <p:attrName>style.visibility</p:attrName>
                                        </p:attrNameLst>
                                      </p:cBhvr>
                                      <p:to>
                                        <p:strVal val="visible"/>
                                      </p:to>
                                    </p:set>
                                    <p:animEffect filter="fade" transition="in">
                                      <p:cBhvr>
                                        <p:cTn dur="500"/>
                                        <p:tgtEl>
                                          <p:spTgt spid="14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1">
                                            <p:txEl>
                                              <p:pRg end="2" st="2"/>
                                            </p:txEl>
                                          </p:spTgt>
                                        </p:tgtEl>
                                        <p:attrNameLst>
                                          <p:attrName>style.visibility</p:attrName>
                                        </p:attrNameLst>
                                      </p:cBhvr>
                                      <p:to>
                                        <p:strVal val="visible"/>
                                      </p:to>
                                    </p:set>
                                    <p:animEffect filter="fade" transition="in">
                                      <p:cBhvr>
                                        <p:cTn dur="500"/>
                                        <p:tgtEl>
                                          <p:spTgt spid="14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1">
                                            <p:txEl>
                                              <p:pRg end="3" st="3"/>
                                            </p:txEl>
                                          </p:spTgt>
                                        </p:tgtEl>
                                        <p:attrNameLst>
                                          <p:attrName>style.visibility</p:attrName>
                                        </p:attrNameLst>
                                      </p:cBhvr>
                                      <p:to>
                                        <p:strVal val="visible"/>
                                      </p:to>
                                    </p:set>
                                    <p:animEffect filter="fade" transition="in">
                                      <p:cBhvr>
                                        <p:cTn dur="500"/>
                                        <p:tgtEl>
                                          <p:spTgt spid="141">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1">
                                            <p:txEl>
                                              <p:pRg end="4" st="4"/>
                                            </p:txEl>
                                          </p:spTgt>
                                        </p:tgtEl>
                                        <p:attrNameLst>
                                          <p:attrName>style.visibility</p:attrName>
                                        </p:attrNameLst>
                                      </p:cBhvr>
                                      <p:to>
                                        <p:strVal val="visible"/>
                                      </p:to>
                                    </p:set>
                                    <p:animEffect filter="fade" transition="in">
                                      <p:cBhvr>
                                        <p:cTn dur="500"/>
                                        <p:tgtEl>
                                          <p:spTgt spid="141">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1">
                                            <p:txEl>
                                              <p:pRg end="5" st="5"/>
                                            </p:txEl>
                                          </p:spTgt>
                                        </p:tgtEl>
                                        <p:attrNameLst>
                                          <p:attrName>style.visibility</p:attrName>
                                        </p:attrNameLst>
                                      </p:cBhvr>
                                      <p:to>
                                        <p:strVal val="visible"/>
                                      </p:to>
                                    </p:set>
                                    <p:animEffect filter="fade" transition="in">
                                      <p:cBhvr>
                                        <p:cTn dur="500"/>
                                        <p:tgtEl>
                                          <p:spTgt spid="141">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1">
                                            <p:txEl>
                                              <p:pRg end="6" st="6"/>
                                            </p:txEl>
                                          </p:spTgt>
                                        </p:tgtEl>
                                        <p:attrNameLst>
                                          <p:attrName>style.visibility</p:attrName>
                                        </p:attrNameLst>
                                      </p:cBhvr>
                                      <p:to>
                                        <p:strVal val="visible"/>
                                      </p:to>
                                    </p:set>
                                    <p:animEffect filter="fade" transition="in">
                                      <p:cBhvr>
                                        <p:cTn dur="500"/>
                                        <p:tgtEl>
                                          <p:spTgt spid="141">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1">
                                            <p:txEl>
                                              <p:pRg end="7" st="7"/>
                                            </p:txEl>
                                          </p:spTgt>
                                        </p:tgtEl>
                                        <p:attrNameLst>
                                          <p:attrName>style.visibility</p:attrName>
                                        </p:attrNameLst>
                                      </p:cBhvr>
                                      <p:to>
                                        <p:strVal val="visible"/>
                                      </p:to>
                                    </p:set>
                                    <p:animEffect filter="fade" transition="in">
                                      <p:cBhvr>
                                        <p:cTn dur="500"/>
                                        <p:tgtEl>
                                          <p:spTgt spid="141">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1">
                                            <p:txEl>
                                              <p:pRg end="8" st="8"/>
                                            </p:txEl>
                                          </p:spTgt>
                                        </p:tgtEl>
                                        <p:attrNameLst>
                                          <p:attrName>style.visibility</p:attrName>
                                        </p:attrNameLst>
                                      </p:cBhvr>
                                      <p:to>
                                        <p:strVal val="visible"/>
                                      </p:to>
                                    </p:set>
                                    <p:animEffect filter="fade" transition="in">
                                      <p:cBhvr>
                                        <p:cTn dur="500"/>
                                        <p:tgtEl>
                                          <p:spTgt spid="141">
                                            <p:txEl>
                                              <p:pRg end="8" st="8"/>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1">
                                            <p:txEl>
                                              <p:pRg end="9" st="9"/>
                                            </p:txEl>
                                          </p:spTgt>
                                        </p:tgtEl>
                                        <p:attrNameLst>
                                          <p:attrName>style.visibility</p:attrName>
                                        </p:attrNameLst>
                                      </p:cBhvr>
                                      <p:to>
                                        <p:strVal val="visible"/>
                                      </p:to>
                                    </p:set>
                                    <p:animEffect filter="fade" transition="in">
                                      <p:cBhvr>
                                        <p:cTn dur="500"/>
                                        <p:tgtEl>
                                          <p:spTgt spid="141">
                                            <p:txEl>
                                              <p:pRg end="9" st="9"/>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49" name="Shape 149"/>
        <p:cNvGrpSpPr/>
        <p:nvPr/>
      </p:nvGrpSpPr>
      <p:grpSpPr>
        <a:xfrm>
          <a:off x="0" y="0"/>
          <a:ext cx="0" cy="0"/>
          <a:chOff x="0" y="0"/>
          <a:chExt cx="0" cy="0"/>
        </a:xfrm>
      </p:grpSpPr>
      <p:sp>
        <p:nvSpPr>
          <p:cNvPr id="150" name="Google Shape;150;p8"/>
          <p:cNvSpPr txBox="1"/>
          <p:nvPr>
            <p:ph idx="1" type="subTitle"/>
          </p:nvPr>
        </p:nvSpPr>
        <p:spPr>
          <a:xfrm>
            <a:off x="431006" y="1383678"/>
            <a:ext cx="9017794" cy="579736"/>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dk1"/>
              </a:buClr>
              <a:buSzPts val="1600"/>
              <a:buFont typeface="Arial"/>
              <a:buNone/>
            </a:pPr>
            <a:r>
              <a:rPr b="1" i="0" lang="en-US" sz="1600" u="none" cap="none" strike="noStrike">
                <a:solidFill>
                  <a:schemeClr val="dk1"/>
                </a:solidFill>
                <a:latin typeface="Arial"/>
                <a:ea typeface="Arial"/>
                <a:cs typeface="Arial"/>
                <a:sym typeface="Arial"/>
              </a:rPr>
              <a:t>I</a:t>
            </a:r>
            <a:r>
              <a:rPr b="1" i="0" lang="en-US" sz="1400" u="none" cap="none" strike="noStrike">
                <a:solidFill>
                  <a:schemeClr val="dk1"/>
                </a:solidFill>
                <a:latin typeface="Arial"/>
                <a:ea typeface="Arial"/>
                <a:cs typeface="Arial"/>
                <a:sym typeface="Arial"/>
              </a:rPr>
              <a:t>n Valencia</a:t>
            </a:r>
            <a:r>
              <a:rPr b="0" i="0" lang="en-US" sz="1400" u="none" cap="none" strike="noStrike">
                <a:solidFill>
                  <a:schemeClr val="dk1"/>
                </a:solidFill>
                <a:latin typeface="Arial"/>
                <a:ea typeface="Arial"/>
                <a:cs typeface="Arial"/>
                <a:sym typeface="Arial"/>
              </a:rPr>
              <a:t>, Spain, the Council has set up an Energy Office and aims at having 100 energy communities by 2030.</a:t>
            </a:r>
            <a:endParaRPr b="0" i="0" sz="1400" u="none" cap="none" strike="noStrike">
              <a:solidFill>
                <a:schemeClr val="dk1"/>
              </a:solidFill>
              <a:latin typeface="Arial"/>
              <a:ea typeface="Arial"/>
              <a:cs typeface="Arial"/>
              <a:sym typeface="Arial"/>
            </a:endParaRPr>
          </a:p>
          <a:p>
            <a:pPr indent="-273050" lvl="0" marL="285750" marR="0" rtl="0" algn="just">
              <a:lnSpc>
                <a:spcPct val="90000"/>
              </a:lnSpc>
              <a:spcBef>
                <a:spcPts val="1000"/>
              </a:spcBef>
              <a:spcAft>
                <a:spcPts val="0"/>
              </a:spcAft>
              <a:buClr>
                <a:schemeClr val="dk1"/>
              </a:buClr>
              <a:buSzPts val="1400"/>
              <a:buFont typeface="Arial"/>
              <a:buChar char="•"/>
            </a:pPr>
            <a:r>
              <a:rPr b="0" i="0" lang="en-US" sz="1400" u="none" cap="none" strike="noStrike">
                <a:solidFill>
                  <a:schemeClr val="dk1"/>
                </a:solidFill>
                <a:latin typeface="Arial"/>
                <a:ea typeface="Arial"/>
                <a:cs typeface="Arial"/>
                <a:sym typeface="Arial"/>
              </a:rPr>
              <a:t>Public roofs are being made available to energy communities for PV installations. Outreach activities and personalized advice provided. </a:t>
            </a:r>
            <a:endParaRPr b="0" i="0" sz="1400" u="none" cap="none" strike="noStrike">
              <a:solidFill>
                <a:schemeClr val="dk1"/>
              </a:solidFill>
              <a:latin typeface="Arial"/>
              <a:ea typeface="Arial"/>
              <a:cs typeface="Arial"/>
              <a:sym typeface="Arial"/>
            </a:endParaRPr>
          </a:p>
          <a:p>
            <a:pPr indent="0" lvl="0" marL="0" marR="0" rtl="0" algn="just">
              <a:lnSpc>
                <a:spcPct val="90000"/>
              </a:lnSpc>
              <a:spcBef>
                <a:spcPts val="1000"/>
              </a:spcBef>
              <a:spcAft>
                <a:spcPts val="0"/>
              </a:spcAft>
              <a:buClr>
                <a:schemeClr val="dk1"/>
              </a:buClr>
              <a:buSzPts val="1600"/>
              <a:buFont typeface="Arial"/>
              <a:buNone/>
            </a:pPr>
            <a:r>
              <a:rPr b="1" i="0" lang="en-US" sz="1400" u="none" cap="none" strike="noStrike">
                <a:solidFill>
                  <a:schemeClr val="dk1"/>
                </a:solidFill>
                <a:latin typeface="Arial"/>
                <a:ea typeface="Arial"/>
                <a:cs typeface="Arial"/>
                <a:sym typeface="Arial"/>
              </a:rPr>
              <a:t>In Bristol</a:t>
            </a:r>
            <a:r>
              <a:rPr b="0" i="0" lang="en-US" sz="1400" u="none" cap="none" strike="noStrike">
                <a:solidFill>
                  <a:schemeClr val="dk1"/>
                </a:solidFill>
                <a:latin typeface="Arial"/>
                <a:ea typeface="Arial"/>
                <a:cs typeface="Arial"/>
                <a:sym typeface="Arial"/>
              </a:rPr>
              <a:t>, United Kingdom, the Council has set up the Bristol Community Energy Fund. </a:t>
            </a:r>
            <a:endParaRPr sz="2200"/>
          </a:p>
          <a:p>
            <a:pPr indent="-273050" lvl="0" marL="285750" marR="0" rtl="0" algn="just">
              <a:lnSpc>
                <a:spcPct val="90000"/>
              </a:lnSpc>
              <a:spcBef>
                <a:spcPts val="1000"/>
              </a:spcBef>
              <a:spcAft>
                <a:spcPts val="0"/>
              </a:spcAft>
              <a:buClr>
                <a:schemeClr val="dk1"/>
              </a:buClr>
              <a:buSzPts val="1400"/>
              <a:buFont typeface="Arial"/>
              <a:buChar char="•"/>
            </a:pPr>
            <a:r>
              <a:rPr b="0" i="0" lang="en-US" sz="1400" u="none" cap="none" strike="noStrike">
                <a:solidFill>
                  <a:schemeClr val="dk1"/>
                </a:solidFill>
                <a:latin typeface="Arial"/>
                <a:ea typeface="Arial"/>
                <a:cs typeface="Arial"/>
                <a:sym typeface="Arial"/>
              </a:rPr>
              <a:t>The aim is to increase Bristol’s renewable energy supply and help changing people’s energy behavior. Grantees include the Bristol Energy Cooperative. </a:t>
            </a:r>
            <a:endParaRPr sz="2200"/>
          </a:p>
          <a:p>
            <a:pPr indent="0" lvl="0" marL="0" marR="0" rtl="0" algn="just">
              <a:lnSpc>
                <a:spcPct val="90000"/>
              </a:lnSpc>
              <a:spcBef>
                <a:spcPts val="1000"/>
              </a:spcBef>
              <a:spcAft>
                <a:spcPts val="0"/>
              </a:spcAft>
              <a:buClr>
                <a:schemeClr val="dk1"/>
              </a:buClr>
              <a:buSzPts val="1600"/>
              <a:buFont typeface="Arial"/>
              <a:buNone/>
            </a:pPr>
            <a:r>
              <a:rPr b="1" i="0" lang="en-US" sz="1400" u="none" cap="none" strike="noStrike">
                <a:solidFill>
                  <a:schemeClr val="dk1"/>
                </a:solidFill>
                <a:latin typeface="Arial"/>
                <a:ea typeface="Arial"/>
                <a:cs typeface="Arial"/>
                <a:sym typeface="Arial"/>
              </a:rPr>
              <a:t>In Porto</a:t>
            </a:r>
            <a:r>
              <a:rPr b="0" i="0" lang="en-US" sz="1400" u="none" cap="none" strike="noStrike">
                <a:solidFill>
                  <a:schemeClr val="dk1"/>
                </a:solidFill>
                <a:latin typeface="Arial"/>
                <a:ea typeface="Arial"/>
                <a:cs typeface="Arial"/>
                <a:sym typeface="Arial"/>
              </a:rPr>
              <a:t>, Portugal, eight apartment blocks and a public school are forming a renewable energy community. </a:t>
            </a:r>
            <a:endParaRPr sz="2200"/>
          </a:p>
          <a:p>
            <a:pPr indent="-330200" lvl="0" marL="342900" marR="0" rtl="0" algn="just">
              <a:lnSpc>
                <a:spcPct val="90000"/>
              </a:lnSpc>
              <a:spcBef>
                <a:spcPts val="1000"/>
              </a:spcBef>
              <a:spcAft>
                <a:spcPts val="0"/>
              </a:spcAft>
              <a:buClr>
                <a:schemeClr val="dk1"/>
              </a:buClr>
              <a:buSzPts val="1400"/>
              <a:buFont typeface="Arial"/>
              <a:buChar char="•"/>
            </a:pPr>
            <a:r>
              <a:rPr b="0" i="0" lang="en-US" sz="1400" u="none" cap="none" strike="noStrike">
                <a:solidFill>
                  <a:schemeClr val="dk1"/>
                </a:solidFill>
                <a:latin typeface="Arial"/>
                <a:ea typeface="Arial"/>
                <a:cs typeface="Arial"/>
                <a:sym typeface="Arial"/>
              </a:rPr>
              <a:t>Electricity will be generated from PV panels installed on the roofs and consumed within the community with any excess sold to the grid. Ambition is to involve 118 families as well as young consumers who will receive rebates on their energy bills. The local authority is closely involved and manages a large number of buildings. </a:t>
            </a:r>
            <a:endParaRPr sz="2200"/>
          </a:p>
          <a:p>
            <a:pPr indent="0" lvl="0" marL="0" marR="0" rtl="0" algn="just">
              <a:lnSpc>
                <a:spcPct val="90000"/>
              </a:lnSpc>
              <a:spcBef>
                <a:spcPts val="1000"/>
              </a:spcBef>
              <a:spcAft>
                <a:spcPts val="0"/>
              </a:spcAft>
              <a:buClr>
                <a:schemeClr val="dk1"/>
              </a:buClr>
              <a:buSzPts val="1600"/>
              <a:buFont typeface="Arial"/>
              <a:buNone/>
            </a:pPr>
            <a:r>
              <a:rPr b="1" i="0" lang="en-US" sz="1400" u="none" cap="none" strike="noStrike">
                <a:solidFill>
                  <a:schemeClr val="dk1"/>
                </a:solidFill>
                <a:latin typeface="Arial"/>
                <a:ea typeface="Arial"/>
                <a:cs typeface="Arial"/>
                <a:sym typeface="Arial"/>
              </a:rPr>
              <a:t>In Tartu</a:t>
            </a:r>
            <a:r>
              <a:rPr b="0" i="0" lang="en-US" sz="1400" u="none" cap="none" strike="noStrike">
                <a:solidFill>
                  <a:schemeClr val="dk1"/>
                </a:solidFill>
                <a:latin typeface="Arial"/>
                <a:ea typeface="Arial"/>
                <a:cs typeface="Arial"/>
                <a:sym typeface="Arial"/>
              </a:rPr>
              <a:t>, Estonia, the SECAP includes an objective of 150 GWh of electricity consumption annually, 15 GWh need to come from the rooftops of apartment associations. </a:t>
            </a:r>
            <a:endParaRPr sz="2200"/>
          </a:p>
          <a:p>
            <a:pPr indent="-273050" lvl="0" marL="285750" marR="0" rtl="0" algn="just">
              <a:lnSpc>
                <a:spcPct val="90000"/>
              </a:lnSpc>
              <a:spcBef>
                <a:spcPts val="1000"/>
              </a:spcBef>
              <a:spcAft>
                <a:spcPts val="0"/>
              </a:spcAft>
              <a:buClr>
                <a:schemeClr val="dk1"/>
              </a:buClr>
              <a:buSzPts val="1400"/>
              <a:buFont typeface="Arial"/>
              <a:buChar char="•"/>
            </a:pPr>
            <a:r>
              <a:rPr b="0" i="0" lang="en-US" sz="1400" u="none" cap="none" strike="noStrike">
                <a:solidFill>
                  <a:schemeClr val="dk1"/>
                </a:solidFill>
                <a:latin typeface="Arial"/>
                <a:ea typeface="Arial"/>
                <a:cs typeface="Arial"/>
                <a:sym typeface="Arial"/>
              </a:rPr>
              <a:t>The city, and the local energy agency (TREA) are additionally involved in capacity building and work with homeowners associations to facilities community-ownership of PV installations and to co-finance building retrofitting. </a:t>
            </a:r>
            <a:endParaRPr sz="2200"/>
          </a:p>
          <a:p>
            <a:pPr indent="0" lvl="0" marL="0" marR="0" rtl="0" algn="just">
              <a:lnSpc>
                <a:spcPct val="90000"/>
              </a:lnSpc>
              <a:spcBef>
                <a:spcPts val="1000"/>
              </a:spcBef>
              <a:spcAft>
                <a:spcPts val="0"/>
              </a:spcAft>
              <a:buClr>
                <a:schemeClr val="lt1"/>
              </a:buClr>
              <a:buSzPts val="2000"/>
              <a:buFont typeface="Arial"/>
              <a:buNone/>
            </a:pPr>
            <a:r>
              <a:t/>
            </a:r>
            <a:endParaRPr b="0" i="0" sz="2000" u="none" cap="none" strike="noStrike">
              <a:solidFill>
                <a:schemeClr val="dk1"/>
              </a:solidFill>
              <a:latin typeface="Arial"/>
              <a:ea typeface="Arial"/>
              <a:cs typeface="Arial"/>
              <a:sym typeface="Arial"/>
            </a:endParaRPr>
          </a:p>
          <a:p>
            <a:pPr indent="0" lvl="0" marL="0" marR="0" rtl="0" algn="just">
              <a:lnSpc>
                <a:spcPct val="90000"/>
              </a:lnSpc>
              <a:spcBef>
                <a:spcPts val="1000"/>
              </a:spcBef>
              <a:spcAft>
                <a:spcPts val="0"/>
              </a:spcAft>
              <a:buClr>
                <a:schemeClr val="lt1"/>
              </a:buClr>
              <a:buSzPts val="2000"/>
              <a:buFont typeface="Arial"/>
              <a:buNone/>
            </a:pPr>
            <a:r>
              <a:t/>
            </a:r>
            <a:endParaRPr b="0" i="0" sz="2000" u="none" cap="none" strike="noStrike">
              <a:solidFill>
                <a:schemeClr val="dk1"/>
              </a:solidFill>
              <a:latin typeface="Arial"/>
              <a:ea typeface="Arial"/>
              <a:cs typeface="Arial"/>
              <a:sym typeface="Arial"/>
            </a:endParaRPr>
          </a:p>
          <a:p>
            <a:pPr indent="0" lvl="0" marL="0" marR="0" rtl="0" algn="just">
              <a:lnSpc>
                <a:spcPct val="90000"/>
              </a:lnSpc>
              <a:spcBef>
                <a:spcPts val="1000"/>
              </a:spcBef>
              <a:spcAft>
                <a:spcPts val="0"/>
              </a:spcAft>
              <a:buClr>
                <a:schemeClr val="lt1"/>
              </a:buClr>
              <a:buSzPts val="2000"/>
              <a:buFont typeface="Arial"/>
              <a:buNone/>
            </a:pPr>
            <a:r>
              <a:t/>
            </a:r>
            <a:endParaRPr b="0" i="0" sz="2000" u="none" cap="none" strike="noStrike">
              <a:solidFill>
                <a:schemeClr val="dk1"/>
              </a:solidFill>
              <a:latin typeface="Arial"/>
              <a:ea typeface="Arial"/>
              <a:cs typeface="Arial"/>
              <a:sym typeface="Arial"/>
            </a:endParaRPr>
          </a:p>
          <a:p>
            <a:pPr indent="-158750" lvl="0" marL="285750" marR="0" rtl="0" algn="just">
              <a:lnSpc>
                <a:spcPct val="90000"/>
              </a:lnSpc>
              <a:spcBef>
                <a:spcPts val="1000"/>
              </a:spcBef>
              <a:spcAft>
                <a:spcPts val="0"/>
              </a:spcAft>
              <a:buClr>
                <a:schemeClr val="lt1"/>
              </a:buClr>
              <a:buSzPts val="2000"/>
              <a:buFont typeface="Arial"/>
              <a:buNone/>
            </a:pPr>
            <a:r>
              <a:t/>
            </a:r>
            <a:endParaRPr b="0" i="0" sz="2000" u="none" cap="none" strike="noStrike">
              <a:solidFill>
                <a:schemeClr val="dk1"/>
              </a:solidFill>
              <a:latin typeface="Arial"/>
              <a:ea typeface="Arial"/>
              <a:cs typeface="Arial"/>
              <a:sym typeface="Arial"/>
            </a:endParaRPr>
          </a:p>
          <a:p>
            <a:pPr indent="-215900" lvl="0" marL="342900" marR="0" rtl="0" algn="just">
              <a:lnSpc>
                <a:spcPct val="90000"/>
              </a:lnSpc>
              <a:spcBef>
                <a:spcPts val="1000"/>
              </a:spcBef>
              <a:spcAft>
                <a:spcPts val="0"/>
              </a:spcAft>
              <a:buClr>
                <a:schemeClr val="lt1"/>
              </a:buClr>
              <a:buSzPts val="2000"/>
              <a:buFont typeface="Arial"/>
              <a:buNone/>
            </a:pPr>
            <a:r>
              <a:t/>
            </a:r>
            <a:endParaRPr b="0" i="0" sz="2000" u="none" cap="none" strike="noStrike">
              <a:solidFill>
                <a:schemeClr val="dk1"/>
              </a:solidFill>
              <a:latin typeface="Arial"/>
              <a:ea typeface="Arial"/>
              <a:cs typeface="Arial"/>
              <a:sym typeface="Arial"/>
            </a:endParaRPr>
          </a:p>
          <a:p>
            <a:pPr indent="-215900" lvl="0" marL="342900" marR="0" rtl="0" algn="just">
              <a:lnSpc>
                <a:spcPct val="90000"/>
              </a:lnSpc>
              <a:spcBef>
                <a:spcPts val="1000"/>
              </a:spcBef>
              <a:spcAft>
                <a:spcPts val="0"/>
              </a:spcAft>
              <a:buClr>
                <a:schemeClr val="lt1"/>
              </a:buClr>
              <a:buSzPts val="2000"/>
              <a:buFont typeface="Arial"/>
              <a:buNone/>
            </a:pPr>
            <a:r>
              <a:t/>
            </a:r>
            <a:endParaRPr b="0" i="0" sz="2000" u="none" cap="none" strike="noStrike">
              <a:solidFill>
                <a:schemeClr val="dk1"/>
              </a:solidFill>
              <a:latin typeface="Arial"/>
              <a:ea typeface="Arial"/>
              <a:cs typeface="Arial"/>
              <a:sym typeface="Arial"/>
            </a:endParaRPr>
          </a:p>
        </p:txBody>
      </p:sp>
      <p:sp>
        <p:nvSpPr>
          <p:cNvPr id="151" name="Google Shape;151;p8"/>
          <p:cNvSpPr txBox="1"/>
          <p:nvPr>
            <p:ph type="ctrTitle"/>
          </p:nvPr>
        </p:nvSpPr>
        <p:spPr>
          <a:xfrm>
            <a:off x="335908" y="140843"/>
            <a:ext cx="9440389" cy="954459"/>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4500"/>
              <a:buFont typeface="Arial"/>
              <a:buNone/>
            </a:pPr>
            <a:r>
              <a:rPr lang="en-US" sz="4500">
                <a:latin typeface="Arial"/>
                <a:ea typeface="Arial"/>
                <a:cs typeface="Arial"/>
                <a:sym typeface="Arial"/>
              </a:rPr>
              <a:t>Examples from Sigantory Cities </a:t>
            </a:r>
            <a:endParaRPr sz="4500">
              <a:latin typeface="Arial"/>
              <a:ea typeface="Arial"/>
              <a:cs typeface="Arial"/>
              <a:sym typeface="Arial"/>
            </a:endParaRPr>
          </a:p>
        </p:txBody>
      </p:sp>
      <p:sp>
        <p:nvSpPr>
          <p:cNvPr descr="data:image/jpg;base64,%20/9j/4AAQSkZJRgABAQEAYABgAAD/2wBDAAUDBAQEAwUEBAQFBQUGBwwIBwcHBw8LCwkMEQ8SEhEPERETFhwXExQaFRERGCEYGh0dHx8fExciJCIeJBweHx7/2wBDAQUFBQcGBw4ICA4eFBEUHh4eHh4eHh4eHh4eHh4eHh4eHh4eHh4eHh4eHh4eHh4eHh4eHh4eHh4eHh4eHh4eHh7/wAARCAGjASo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33+2NV/6CFx/32aP7Y1X/AKCFx/32aoUV02R817Sfdl/+2NV/6CFx/wB9mq8XiW5lkaKLWzJIrbWVbgEhueMZ68H8qhFchZ+HdVs9skT2byw30lzEHmba6v5gIPyfKQJP9rJFXCEWncidaorWbO2l8SXUMKTS60Y4nICO04CsT0wc80xvFUiyiFtfVZD0Q3Iyfwz7GuXg0G7sxo7Q/Y7trG1Ns8dxlVOdpLpwcHjHToetRx+GZgI9zWpZYr1N205zO+5D07d/0qvZ0+5Pt6x1p8UTBpFOvAGNd7g3I+VfU88DkfnXTeBNRur6/k828kuIjDuTL7geRyK8gg8KX0UF7DJ9lnWfymjIuXTa6LGAcBDggpnOT2GK9Q+FcVxBIsN3Kk1wloFlkRdqswIyQO1TWhCMfdZ0YKtVlWipHoFFFFcZ9EFFFFABRRRQAUUUUAFFFFABRRRQAUUUUAFFFFABRRRQAUUUUAFFFFABRRRQAUUUUAFFFFABRRRQBif8Ito//PGT/v4aP+EW0f8A54yf9/DW3RT5n3Mfq9L+VGJ/wi2j/wDPGT/v4aP+EW0f/njJ/wB/DW3RRzPuH1el/KjE/wCEW0f/AJ4yf9/DR/wi2j/88ZP+/hrboo5n3D6vS/lRif8ACLaP/wA8ZP8Av4at6Zo1hp0zTWsbK7LtJLk8VoUUXY1Rpxd1FBRWX4m1y10CxS7u4p5UeTywsIUnO0sT8xAwAp71zn/C0PDQEbMl+qSySRxOYRhyjBTjnjOeM46GrjSnJXignXpwdpOx29FcRafFHwtcpE0b3Y83zNoaIA/JEJG7++3/AHgR71d8M+PND8QXE0NmLqNoLcXEvnRgBUJwOhOfwz0+mW6FRbxJjiqMmkpI6qioPtlt/wA9R+RpPtlt/wA9R+RrOzNrosUVX+2W3/PUfkaX7Zbf89R+Roswuieiq/2y2/56j8jT4biGZ2SOQMygFhjoDnH8jRZhdEtFFFIYUVmeINbs9EsZLu6WV1i2F1jUEqrNt3EkgBR3JPABrm4vid4dlvjZRQ6g8wnFuwEK4VznqS3Thh/wE1pGlOSvFGU69ODtJ2O3oriP+Fm6D5e77LqWRC07KIVJVAqMOjckiRcAZPPOK6rQtUtNa0mDVLFme2nBMbEYyASM/pRKlOKvJBCvTqO0Xdl2iiiszUKKKKACiiigAooooAKKKKACiiigAooooAKKKKACiiigAooooAKKKKAMjxW2NPiH9jpq379CYWiDhVHLPg9wAce+BWELxHkeSLwP+4MjmUtagPI27hgNvOeDzz+VdLrSXrxwfY5NoEwMoD7Cy4PAOD3wfcA1iMfHHmsobTURQpLsMjBJ3Y6cjA9Bg+tbU9jmqp83X7kXdHi03UDPu8PRWqrtwZbUL5gOexX26e4rUt7Cxt5fNt7K2hk5+dIlU89eQO+B+Vc/NF41R3kiutNkdlCrGwIXuS3TsSB7j3pIW8bTzS/NYW8SyFV3xklhkcjnp1xmhxv1BTS3i7+h1VFNi3+Uvmbd+0btvTPfFOrE6QooooAKrw/8ftx9E/kasVXh/wCP24+ifyNNCfQsUUUUhmH4lYrFL/xL0v1Ii3RvD5oUZc7tg68gfic1iz3wZZm/4Qhpis+/JswN4DctyPvZckfVj610Gtx6hIZV02RUm2xk5bbuXL8A4OOcfhms2aHxjJcKy3ljEqlmCDkN6Z4zjt+ftW8LWOWqnfS/3epp6dpekyWVrMdCsrZgm5YjbpmItywGBx71pQQw28QigiSKNc4RFCgd+grlLz/hNI4Ud7rTw3mDCxqQOpOMnPH5ce9Ur3UfGKzll+xMiOu1YgSSO7E9h0/Ck4OXUPbRp/Zf3Hd0Vzc947Tu8TsCwXDZweMZq5YXGqS3Cxs0IjMbNl1JYkEYxg9OTWfKaRrJu1jYoqDF5/z0t/8Avg/40YvP+elv/wB8H/GlY1uT0VXxe/8APS3/AO+D/jWd4ij8RPYBNIuLeO4aaEb9gG2PePMPzZH3enFNRu7XFKVk3Y2aK4C3k+JsOqI9xBbXNh5wLJGYhJsDrkDJA5UseoPH0ps0nxSYBo4LBP8ASJCVLRn9yzJsGf7yDeD2Pr0rT2P95feYfWf7j+49BorG8Hf29/Y4/wCEhx9r3nbnZu24H3tny5zu6dsd81s1nKPK7G8Jc0U7WCiiipKCiiigAooooAKKKKAA8DNZ0+r2yyiKJhIxViD2yB0q9O0iRloo/MbP3d2K5fXJbGWNtlq0FwG+bOFIPuO/1qoowr1HBaHS2Nwt1aR3CjAcZx6VNXNW2tWtrDBb24fy0Lb9w6jB6fjV7T9et5k/0nEDYzyeOuKHFhCvB2TepY1vTRqUEUfnNA0UqyrIq5ZSM9M8Z575rDbwfI1k1vJ4g1KTepWQs5IYH2z9T/8AW4qbxN4ws9E0x9Q+yXF3HHOIXEIBIG1mLj1ACmsaL4kCW1N5Hoc7wLJOj7ZwXHlYz8uOSd3AzWtONW3u7GdWph+b3nr8zWHhFg8cn9u6kZUJxIZCWAPXHOB/L2qW08O3lrqdpcrrFzNHG5aZJJGII24CqM4xk981z5+KVr5rquiXmEuEhIZgHG4MSxXHAAXnP44qzcfErTUWL7PYXN08lkbnbEynD7sCEnpvIDHH+zV8lfsZqphej/M7qivPI/inYyRyTR6VP5SgHc0qgquUyzr1UYcY4JJDADiu7+1ruYeRcHacZ8s4PHUetYzpTh8SOmnXp1PhdyxRUAuR/wA8Z/8Av2afbyrPCsqBgrdNwwaixrdElV4f+P24+ifyNWKrw/8AH7cfRP5GhA+hYooopDMbXrS1vZRb3VxJArNHtaNipLfvMDI6d65bVrLTLM5bxZKNqs0recGYRkcDGfy4rX8V6vYWshkvIZZYFaIfuyVZW3N83BBwBkn1rhzqHhV1WEaXPxHvkALF0bHK5z6Fh17YrqpRlbqebiasU7aGxf6HdXE8WzXb82yorL5kjM27OQev4565PpUUvh+8ABh1q7ZzIpYySNjaDk8A8k9fTP5VBZeJI7zUJI7ZHSK2IUqwxuHTp2IwRWu2r24YBVdhjk46U3KcTkUqU7u5nXl5cNeMwkZdjnaB0FdZ4Yt3me2u52O4wsVA47rzXEyMXkZ26sSTXb+E9RtrhLS187/SI7d1ZGPPDLyPWs5bF4OSdT3mdJRRRWB7QVl+JbZLqzhR71LQLcI+5+j4OdvUda1KzfEEenTW8EOpwiWGSdVVT03YOCfaqjuiZ6xZgR2OqCWVZPGAUZ3x4GTswOTk4yDn2Pfjgb2iOLeAWdxqqXtxuzu6HBzgdT6H9a49W8DEuIoroqHf549wDZU7/m9B0PPcdq6rT/DGj2N8l7a27RzKABiQ4wAQOOn8R/Otp2tr+RzU7t+7Z/NmzRRRXOdYUUUUAFFFFABRRRQAUUUUARXUrwxeYkLzEEZVOuK4nV5fO1CWXynj3HgMMGu7rE8TabJdKLmAZeNcFQOWFVFnLiqcpR0OUoJNTpZ3TqzJbTMF64Q8VNHpOoyJvW1kx74H860ueaoSeyILO8v7WeP+zoEnnkkUbXwF2jluT/EQMD3NbL6l4pAIXQYFLchhJuxxnkZH061Vm0GeFLS7l1CKzaOdWIaTYDww2578kHHtUlzofiOaKGKXxJ8iMGdlGxvzA5H1/WqXL1sddKNSMba/gPl1TxX5YdfD0SN5g4WUOxXPI5wOmef8au6Lfa9cXMa6hosVpAy5ZhLuZWx6fUfrVb+z/FDRNt8RQAsOGECkHjgjjjt68ZPeluNJ8RyWKxrrytOtwkodk2jC5yp24yD8vHsfWj3dtPxNlz3vr+B0m1f7o/Klrmb3Q9fkuZWt/EDpBL5m6NlB2gsxUA4zwCB68cEYpRpXihUCr4hVjxkvCvBxzjjkZzx+vFZ8i/mNvaSv8L/A6WoNP/48ov8AdrM0jT9Yt9TNxqGqfa4FiaNFxtPLKQSAMZAB59+1aen/APHlF/u1LVupUZN7qxPVeH/j9uPon8jViq8P/H7cfRP5Gkin0LFRzeaxCxMF/vN1x+FSVBfXC21u0h69h6mkD21OV8Vz3NrLL9gjMtwoj3llyWXc27GeB9a4LUta8QXke7+x0jnVThg3DNjjjPGcde1dR4paeeK48qby5GCEZYgN98Y4575/CuQ+wa0rLs1gFQ3zBoxyOw6V2Ukra2Pn8ZUk5WWw17zX9j/8S1S7Fir7hxycAjPUD86vabNfzNJ9ttEgAAKFXzn1Bp+lwz29hFBcSiWVAQXGeeeOvtVqnKS2scsYve4lXPDsLz+J7JEZgRliVOCACCf5VTpsNy9tqcUkM3lTCNtpBweo6VBrFpSTZ6/RWf4e1EanpiTnAlHyyAdmH+c1oVys+kjJSipIKoa3Jsgh3Wf2uNplEi+UZNq/3sAHocVfqhr0U01hst7r7NJ5iEP5mzIDDIz7jIpx3QT+FnMp4gwPK/4RCVNr7Qhix8x5HGzuBn+eBzV+LxFrEn/Mq3ycbvnce/HAPPH547c1G0fjaODe15pzzYOIUXr7gkdefpUi2/jUr82oaYDv6CEn5cj9cZ9Of06Go+X3s5U5rv8AcgfxDrGXWPwxdllQNliQuSOn3eSOM/j6VraDf3GoWjzXFhPZOshQJKpBYYHzDIBxz+laFFYuSa2OiMZJ6yCiiioNAooooAKKKKACiiigAooooAKKKKAMPxjJp0VnbNqM1zApuAkUkBAZWZWHf2Le/pzXPSQeC1nbdqNyoHzbssFUkdd23r6Z9eOvPVeImlW0iMVjBeEzKpSVSwAPBIwD61g2l3bTwFf+EOZJo0jLI0KBSWcAhT3xuJz069K3p/CclZe90+5mZdWPhCSeBE1meKDDNIwJw5yFxvxwcsOnUYzxXUeEYtFjgnOi3DzIWHmbieDz6geuPw9qwpdY0fzYheeEX8/5R81qp52gkLkckc9PTNdD4ZvoL5blrfSZtPVHC5kiCeb15A64+vrVVObk6k0lH2mlvxNiiiiuY7QqDT/+PKL/AHanqDT/APjyi/3afQXUnqvD/wAftx9E/kasVXh/4/bj6J/I0IH0LFYOuTb5vLVgQMEYrXvrj7NFv2huvfFcvfXPElxJ2BY04o58RNJWOY1O4km1OaNtu2MADA92qCmFi99Mx+8VUn82p9dB4Ld3cK6DQfDkmoW32mWVooz0AXlvoTWAu3cN33c8/SvU9LmtLjTbeewkjltXjBidCCpXHGCKibaR2YKhGrJ83Q848d6bP4d0u5vYGFzthkeJcc7lXIBr5z8N3s154+kbUvh74m8RS3OhpM0Cy4uPMZwftkbL9yM9FA6DFfTPi+8FzrE8cZBiQhSOzMBgn+Yr521nRPE+g/FFdN8M6hdWcWsQGCGeM8w2xbdJEG6qqnJ4xwRXpZfONpKW9v62OLFSp06t1G8du/5nv/7Oms3WqeByuorLHdRXMseLgjzmVWKgvjgsMAEjuDXptePeEJotDjsbbSI5EigUQxhomwy9Dnjv1z+Netfao/7k/wD35f8Awrza6vUbS0Z7GX1b0VF7onqrqthBqVp9muACnmI/QHlWDDr9Kf8Aao/7k/8A35f/AArJ8VeIo9D0htQFnLPtmiiKsDEP3jhc7iOgzk1lGMm1bc7Zyioty2Kp8IgzJcNrWpGdFKq+8cAjGMfkfqBXQ2EDWtnFbtM8xRcGR/vMfU1xUnxAmUF10QNEsssbubviMo6Jljsxt/eKxIJAAbuMVFbfE2GS7WGfQb63QqH8xjlduxWJHHOC2MfQ962dKtJar8jmjXw8Ho/zPQKKzPCurjXdBttUFrLaNMDvgl+/EwJVlPToQa06wlFxbTOqMlOKktmFFFFIoKKKKACimTyxwQvNM4SONSzsegA5JrCTxr4Vdyia1bMw3ZAzwFGWPToPXpVKMpbImU4x+J2OgorJvvE2gWNzLb3mrWsEsTIsiu+CpdSyg/UKT+FSabruj6lHPJZahBKlucSnOAnJGTntkHnpwaOSVr2F7SF7X1NKiovtFv8A894v++xR9ot/+e8X/fYpWKuiWiovtFv/AM94v++xTo5opGKxyo5XGQrA4z0/lSsF0U9cGp/Zk/svb5u4hgSBwVYA8+jFT+FZIbxmm0bbCVdzBiRhiOMEfMBnr+Qz1rU1bXNH0qMSahqNvbqZBH8z87j2wKrx+KvD8lvNOmqQGOHhzz/f2ccc/Nxx1Nax5rfCYzcObWVvmVtCm1M6sbfVLqym2RsYwm3zAxOef+A8celdFXLweIPC1nPfXsmo2cBD4kJ42AKx544yFY/ga3tM1Cx1O3Nxp91HcwiRoy8ZyNynDD8CDSmpbtBRkrWvd+paooorM3CoNP8A+PKL/dqeoNP/AOPKL/dp9BdSeqP2qGLULhXcAlV/kaS91BYwViI3dmPIrnpJ3mvbhmbkhc/kaaRhVrKOxa1CeS4maVtyr0QH0rzz4teI73SfCt3/AGXNFbTyOlv9qk+7BvYKXP0B613RJOMkmuJ16wttWsLzTrxfMt7lWjcHrg9/r3ranZSVzy8XOXLpuzxXXdGbRrrT9W0vxZptleJYpM7PdyFrp+SX5B3K3TmvaNHunvtIsr2SPynuLeOVk/ullBI/WvC/DnhTWNY+Iy6DrsjzWmiqqyuVADQKcxrx13Z/LPpX0RpVk99exWsIA3H04UfhThQrYahCnXq+0l3su762Tfz2OCEoVqspUocqfT+tvkWvD2lTaleoPLJt0YGVj0x6fjXUeIdQh0fSYrXS1hh/5ZxpGoCxqB2A4Fblpbw2tstvboI41HAFeba/vGsXStH5eJDhcYH1/HrWafMz16kfqtLTd9SiSSSSck9TTDHG0qSMil0yFYjlQeuD706lrU8shtP+PaP/AHa6vwXql7/aMdg0nmQuDw55XA7f4Vylp/x6x/7tdr4A08bJNRkUEk7I/b1NTU2Z04NSdVcp1tUtaF99hzpzbZw6fwqcruG4c8dM1dpk00MIVppUjDMEUswGWJwAPcmsFue81dHOR6j4s8tZpNDhUfMDCsgLnlcHO7A4Lce1dJEXaJDIoVyo3AHoaz31/Q0uRbNrGnrMWZBGblN25TgjGeoPBqa31XTLiZIbfUbSWSQsERJlYsVALYAPOARn6irld9DOFk/iuXKKKKzNQooooAKKKKAK2rNbrpd211G0luIXMqr1ZdpyB+FeeXun/D6xidpdJljm8t96QTyMCrj5/mVsH5SMn6AdK9F1B5o7C4ktoxJOsTGNCM7mA4H51zI1PXIY1VPDwdg2fMEJQSR54+XkqeTxz6963otrb87HNiIptXX4XJZPBHhPUUe5n003JukBkkknkZpQVwCxLckDoe3atTRdA0nR1nFhalPPP7zfI0mRkkKNxOACzHA45NVvD+oa1cXBg1HSPssYziUN+Qx6Y75rdqZyn8LenqVTp0/iUdfSw3y4/wDnmn5UeXH/AM80/wC+adRWRvYb5cf/ADzT/vmoLdVW+uNqgfKnQfWrNV4f+P64+if1poT6HO+LrfQZtJA16ya5gN+Nqxkg7s/eJBBwFyT7CsEwfD6MOjWt9BFwd3mzKuWcyDGGznILA9s11Ws3Op2tmj6XZrdyNeFZEZScJzkj07D05qvJq2rKv/IsOZABuAORypPBxz0A+prog2lv+Jx1IxctUvuuc/DZ/DtykK6bcbCRDhhMFJO4DIJ5OA4z1wT613Gh6Rp2iWAsdLthbWwYsIwxIBPXqTWHHe6xPc75PDKJtR5INxBKSgPjJxjngfj3zwtx4g1qCZLePQ7i6LKNsxjMQZsEkbTnGMDqaU+aWl/xCnyQ95r7lY6miuSi1PxLPfBJNFMapFIxfnYXAfYOT3IXn3pv/CReIre2Vbzw/icyLEpVziRj6Dn+fY9Kz9kzb6xHqn9x19ZV05TRosMBkDOe9QaVqmsXV2kV1ob2sJyHkaT7pwT0x6jH4jGaNQOLC25wdtLladmE5pxbRmM2T3qCL/j6n+ifyNTsSTk9agi/4+5/on8jVI4XuTVzN+u28lXbtG44FdNWBrUjPelWULsGB7iqiYYhe6ZywxLM8yxossgAdwOWAzjJ74yfzrrPh7Gxu7mXa20IFBxxnNctXQeCNWtbLUZbK5EqefGHWUr+7BU42luzHdwPY05XaM8I4qrG53tcN4/txHqkU4YkzR8j0x/+uu3eSNE8xpFVP7xOBXJfEK3vJ4ormwtjdtEpzGJFXOSO54HHNZU/iPVxq5qLscbBG0fmbppJd8hcb8fID/CMAcD3yfelEyG6NviTeEEhOw7cE4+90zx061LIjI21gQfeszUvEGh6RpUmq6veva2cdybYfuW8yaQDJWJSPnxnkjgetdMYubslc8Lbcv6RHNd3VpYQ28rNKhPmADYuCOCc5zyT06A16xYWsdnZxWsWdka4Ge/vXmfwY8Y+CfEc4tdLuLmPWIY2LQXaeW7JnlkHQjp0ORXqdZYiMoT5ZKzPXy6EfZ+0i079ilHawSXd1I8eWLqM5PQKP8apeINO02a2hhna4gMlzEY5IGwyujbkPOR1HpWnbf6+5/66D/0EVQ8VyzQ6YGg0tNSfzV/cum4Dvux7YrOLfMjtklyO67nHW1h4BhtL1I7y5kW4hmE4MrMcyhN7Z6BiUXnP3hxWj4c0HwhNrdvqGlzTm8tFEkSiY4VdvlE46EMFGfoKda6hpl3q8VrL4Ubz8rG5NuCI1fuwxgDgdecflXVWGm2Fhk2dnDCx6sqAMRnOCevWt5zcVuzlp0ozeysvItUUUVyncFFFFABRRRQAUUUUAFFFFABRRRQAVXh/4/bj6J/WrFV4f+P24+if1poT6FG4S9ZUaxkiV1unLLI5UONrDHAOcEg49qzYV8SSqsUWo2rziJVmlwQodWfOAVxyGTPT7p6ZyNG8sP7QjWP7RPAyXLuHiIBA2sp6g9mPTmuam8OW9rbvbx3moRqG2gCftjBOcZOcA/hxWsWupy1XJO/T1LtwviWZJIv7dsIXHHCEcgYznA68n2OOtaOgQeIF1B5tR1SC5svLxGscYBLZ65x6VieGtF0/TZXd7m4KOAGDyFicdK7O1ltmRY7eRCoHCg9BROXRfkKinN80n+JNRRRWJ2BWLeMwsbZEUtlDkAVtVk3STHSImhGQF+f1xTRlV2MY5yc9agi/4+p/on8jU1WtG0/7Vc3MkhZUwm3Hc4NaXOBRcmkipdMlvGZG3bQoY5HPSuZvZ/tFy0uMA9B6Cuq8Z7LKOFEjyksbJ+Ixj+Zrj6qG1zmxd1LkCniNypYK2AM5x2plaehaXd6nI6QNsjAxI5PHPQe9U3Y5oRcnZI6HwlGNU0Fre8Cy2ysDEyt1H4V0UdrEkax7Qyr90MAcVX0PTbTRtNh0+1jjijQbVVFCj8APaofF+uWvhrwzqGu3iPJDZwmQog+Zz2Ue5JA/GsX70rRPepQVOmnPdLUbeWujaYTqU0ChkzjvyT6evNfOH7Sek6r448UeHni8UWnhWyVJbdLq5jLxLITkKx6LuA+90+XFVbj4ifFabVbm6fwjObK4YE2bafMxVR6SHndjv09sV3Gr6dZ+MfAsSyrst9VtBNDu+9E2TtJ9ww/SunDSUJcyl5XXQ4cypV6KUalOyetnZp+tvlo9UeY/C34Y+IvD3xk0BYfiXpniSaIvPcR2CAfZ4QMFmfpk52hepznHFfYw4AGSfevmz4MeFrzwbZefcxwLeTsJJWUkupVvlUdtuOfXJr6PtpluLeOdAQsihhnrginjZuU/icrdWPK5KUZPlUb9Ft/XcZbf6+5/66D/ANBFT1Bbf6+5/wCug/8AQRWJ4nt4ZYZXkvGsnS7tpFmWEy/MrAqpUdiePxrkSu7HpSlyxbOgXYGJXaCeuOpp2RXnU3gbw+9oVGviF5AA08LojuRHIhyQckfvMkf7Ipn/AAgum3FzGsfiyUujsIY4ynRlIwRnLfIzjt972rX2cP5vwMPbVP5PxR6RmiuAtfhnDaiJYfEGohYbiO4jyFJDRlygJPUDfj3wK7+s5xivhdzWlOcvjjb53CiiioNQooooAKKKKACiiigAooooAKrw/wDH9cfRP61meOvE2n+EPDF3r2pb2htwAscYy8rscKi+5JArzZfif4o03R7LxhrHh7TDoGpdI7S5drq2VSQXfK7XHqFx071aj7vM2l6swnXgqip7yteyV9F1PV41vojN8tttMhZW3nO0+vHXrWFqkl6037yOBW7KHPT16VZ0vxJYatDFCZGhlnI2bMkEHkfN7inapF5aF5AFd2+Vc5O3/OKez1RlOUakLwehkZuv+ecP/fZ/wrb0O1vI1+0SQwbmHy5kPA/Ks6CRI3DNGXx0+bFdRazJcQLLH0Pb0okxYeCbvcZuvP8Anlb/APfw/wCFJFLObryZI4wAm4lWJ5zx2+tWKgH/ACEG/wCuQ/mag6yeoNP/AOPKL/dqeoNP/wCPKL/do6D6nN/ETVdK8IeFr3xFdWclz5AAjt4yczSMQqIPqSK8VuPjN4+0DxFY3OqaFb3mlXtlBdTW9tZSRtbo+SVDknLKOueD6CvaPi9oh8QfD7U7CK4a2ugqzWkyttMc6MGjOe3zAc+9fJz+JPGfi/xRpfh221jWbGVbaOwvEa9fBaPIlkYZ7jOc+ldFKnUnFOCvrrft/V9tS6FbLaTqLGSs+X3bX312snd3tpLT8T6z8W32n33guDXo5GNs6xTQv5RJZZMBeAMj7wrjjwa9K0bTLKw0K10u1YyWkNslsnzbhsRdo9ugrz/V7GTTr+S1kOdp+Vv7w7Gpi1qkeJjqctKj+fqVK7b4eriwuXz1lA/If/Xria7TwIrGIhkwIgTn1L//AFlH50T2M8D/ABkaVrqcl5r81lDsSC2Hzkj5nbpgegpvjjR7fX/COqaRdSPFFc27L5i/ejYDKsPcEA/hV+ysYbWe5nQAvcSb2OPbp/n1rP8AGk1/DoUjWEUchLqsxaTYUiJ+ZhwcnHbjPrWcX7y5T1ZJqlLn13PjS28RfEufxUnhf/hKdcXUGuRbHdfSbQc43Hn7uOc+lfSF9pNhounaXo2maobldPtVtpCpRjuHJLYHUliSPeuZu9E0Wx8Q3HjK4UJcRWZSR8cBV5L/AO9t4+lctB4y1CaJ9SsZvC1rBKfNWymudtxKMcF3BwrkAcYOOATWuKxGFw0VJvkT9Xd/jovuXU8p4nGY73ar52lpsrL5Wu397PR7a2kmuYoftUih3C52rxk/SvULOxktbWO3XULl1RcAuEJ/9Brzr4VanpniBLPVkMQimTciSthlkBwQMcEgg16lU1W07HVl0FyOfchtoGheVmnkl8wg4YKNuBjjAHpWXr1za2ttcyXtu88BliVlQ8g/w/8Aj20fjW1VeD/j7ue/K/yrNPW56ElpZHCWl14MSHL6TPByyH53IAJIJznrjOfYda2fCemeGZrmTUNLhdmt2CR+YTiIbcgIPQ7s59a6nav90flQqqo+VQPoK0lVutL/AHmUaFmr2+4WiiisToCiiigAooooAKKKKACiiigAooqK4uIbdC0sirhS2CQCQOtAN2PGvjjZzeJ9FvraxklM8LrNDE3Cs8Zzt/HkfjXm3/Cd2HiT4f8Ah3wFotreHWh5kE/mxgRwht25s55wCT07V7T4hu4by+e4gjREY9cjeT6nFcNoHg3TdH8W6p4htwPMvcbExxDnmTH+8cH8661ToVabjWV7ar71ufNOtWoYp16ErNppvyfY7LwhYTQ3Fjb2MTyJaBFBPQKoABNegXunx3VyW88h8dOuB/nNZfw9S7XSZ2uFgET3BNuYydxTAB3Z77genbFdErxF32su4HDeuawqSfMevg6EY0lfqcrOEWVljLFQcAnqa2/DxH2Rx3D8/lWTqDRveSGNQq57d/en6VM8N5HtJ2swVhng0nsKnJRqHS1AP+Qg3/XIfzNT1XH/ACEW/wCuQ/malHcyxUGn/wDHlF/u1m+L/FGgeE9L/tLxDqUNjbFtql8lnb0VRyT9BWb8PPHXhXxhZsnh7Vo7uW3UebCVKSIM9SrAHHv0quSXLzW0Jc481rmt4sj8zQbldsjEAEBBznP8q8e0vwdpq+KdQ1q3mayur9ESScbf3IByzLuGMtgZ+le16xI0enSsuegBx1AJ5Nec6NbyXmqraNNCltLG24Mp3lxgqQ2cAfeBGDnIrSlNxTszy8fTU6sdDppNXt9EtorGzgT5ozIGLFlyehz39K4dr64uNXulvVvVuZS1xtntxGsabtgCkdQSpIzzg84rr73SJ5BBYfYneSIKonWQFVUknDD8c10gi06JraG4S3afbsjJXJOBjAJ5pKSj0HKjOto3ZIwtD8M2F1pkVzcSyO0qhgUO3b7e9dRa28NtEI4UCgAL9cDApqwMlyskcpWER7PJCjbnPUelVNZ1qz0tcTMXlIysS9SP6Vm25M7oQp0I3asaVVtUj87TbmHBJeJlAAyelYWneLIbi8ZblIbS3CFvMllxjHqTxVex+Jfge/1I6fY+IrO5uBnCxNu3Y67T/F+FNU59EL6zRlHWS1OI8TaZPNptxpd1ZzbbtTbyjhSiOCC/PUDrgc18p6po8+m67Noc9q730U3khVP+sJPykfXIP4197XPiTRRGf9I830Cxk/zFeQ3ng+w1LxxaeJxC0l3bRsoREyHP8LkDuuT+npXTTdOa5aq033a1PKqXwsuajyzb096MZWXdXT1Jfht4S/szQtO0KKKOS5Vd0z4yN5OWP0HT8K9pt7GFIEWaOGSQKNzCMAE/SuX8E+HbjTXguFghtoFBCwAYIVsknA6HJ6e5rs6xq1HKW525fh/Z07tWIPsdr/z7xf8AfIp8NvDCzNFEiFgAxUYzjp/M1JRWV2ehZBWfrms2Gjafc319IVitoxJKFXJCk4HH1rQrH8QyrDaXsh046jtjiP2bAPmHecdfz/CnFJvUmbaWhU03xroOoXsFpbzXHmXDbYS8DKHIGWwSP4eh9DVOT4k+EkVW+3SMG83bthY7jG21gOOvGR6jmqV/f6G14ss3hBp555BLNKtpuJ2kqHzjPXkZwcdatabH4a1C7jsf+EPWISgne9kgjAClQd30BFdHs4LVp/gcntqj0Ulf0Z02jalbatZC7tfMCb2jZZEKsjqSrKQehBBq5UNjaWtjapa2dvFbwJ92ONQqjv0FTVzStfQ7I3subcKKKKRQUVQ8RRwzaDfQ3FwLaGSB0eUkgICMZ4IP5EVw1l4Ht0a2vofGU3nLLFOXUKscgRFVRsDYAxn/AL6HTHOkIRknd2MatSUWlGN/nY9Iorh/CPhq10O9u5D4qnu1e3ETo0m3y2+X51JY44UZrro4o5MmO7lfBwdsucGicUno7jpzlJe8rfMtVzvje0ubi1jktwzBeGRVyT+mf1ra+y/9PFx/33R9l/6eLj/vupTswqw9pBxZ5ra6TrFzeGGPTJREEyZnIUBs424PtzmthPCOo7o98kO0kb9rcqO/1rsvs3/Txcf990aaGFjDukeQ7eWc5Jq3UfQ5IYCmvi1HWlvFaWqW8K7I0XArn9TK/bX2yGTGMsTnJrb1Gz+1AfvmQKDwOhrAuLWaFyrLkD+IdPzqIm1e9kktCGpLbf56bCA24YyeKjoqzlTOsgnimBMUivjrg9KYP+Qi3/XIfzNc22o2ug6Ze6/qcpgsLKBpZpMdQOw9T7eteWaZ8fbu90+PxknhaJvCkty1mJY7zddAqxy+zGCBg8A/jUPljbmaV3ZXaV32V+p2wqubUVFt72Sb076D/wBo248N6X4z03UfHWg6hrOiSaeYbJLaUoIbgSZkJww5K7PyNcv8L9c+H158R9El8CeG9T0Se3eSS/nuJy6NbeUwKY3N1cp+Vd18YrjRfiD4ais7K7jnsJ4TLa3qMmyO4/gByQcsSEwOeSDXH/Bvwcvh3QlvNQtVTV7nLSFlG+FOgQHt6n6+1elCNBUeeUffWh5VbMsTGTw9OX7tu++mln/X/APcZ/FVjPaXK/Z5B8mFViBvzx74riz14pKK41FIxq151bc3Q07PWr60smtreTYzPuaQnLEYxjnpVS0u5re6jnDFmjfeN3PPrVeinZEOpLTXY39T8TahOqLbzeSu35tiYJPf1rDmkkmkMksjSOerMck02koSSHOrOb95nJfFW8Fh4cgvLiye+0+K+ha/tlfZ50IPKE9lJ2g+1c940+MmleJ/DR0OHwOlrcDaNOmhuV3W0wPyMgCDGDjgYyOK9H1C0t7+xnsbuMSQTxmORT3UjBryT4YfD2403x5fXOpxlrbSpMWjMOJmYZVh9FOfrit4R5kpc9uXW3c7MHmGFw1CrRrYb2kpq0ZczXLp1S3XVba+p61bR3YtovtFwDNsXzCIx97HP61s+FLqey1iPNztjl/dv+7HfofzxWVbzxXCM8LblV2jJwR8ynBHPuK2PDNra3eqxx3c3lr1UZwXbsAaxl1ucVC/PHl3PQfKuf8An6/8hil8q5/5+v8AyGKnormufSWK/lXP/P3/AOQxR5Vz/wA/X/kMVYoouFiDyrn/AJ+v/IYqnqMOpxW889jMJrlhGERkUDAbLde5BPU1p1neJLeC60ae3ubv7JFJtDS8fL8w9fXp+NOL1JktGYt1L41Yt5NrAi7nK4ZCcFSFBy2MA7T785x36mLf5SeZ9/aN3HeuOsdOkeNZrfxoXiAXYoP7vHBHBfJyB6jvViLRdRKBE8Yzl8gZUA5PcYLHv/UfTWUU9L/gznhKS1s380dXRSKNqhck4GMnrS1gdYUUUUAZ3iVrVNBvWvoZJrYREyRxn5mHoPeuLiuvAscUs8cNwZtpKLvcu6oRgqc8AgAjOOK7zVXnj024e2jSSZUJRXUsCe2QOT+Fc2+panIj48IsGwAryKp6Y6r268AE9D6VvSen/Bsctdar/K5T0y18G3WoWtlaWMrO2NoO5VACb1JBPcZx+tdVo2kWOkJKljEyCVgz7nLZIAA6n0Aqj4Xub683tqeirYzQgBZNoG/PXHoOB3rdqakne1/xKowjbmt+FgooorI6AqrZSLHp0TseAvYZq1UGnf8AHjD/ALtPoJ7mZqU93cxExQyLbj+Luw/wqt/Z94bVXAJQ4IQHn8q6Omu6qCWPQZ/CncxlRTd5M5lrO6XrC2cZxjnFMEMwkCmFy393aa6OxvbW+iMtrMsqA4JHY+lOuLu1tzie5hiOM4dwDijmZHsIWunocV8XtPtda+F2r6DqV9Bp8t/CIYCW6SFh5YP1bAz718neDbqHTfgzp/w8y8viKLWJR9mEZx8zsBk9O/Ir6g8RXcd5rNxcwsTGxAU+oAxXAP4JtYvG154rtVia6ltyIoXJRROeGk3AEjK+gznJqp4LD4qEY4i/uvmVu/Z+RxwzfFYLEqthWk1pd6/P1KF1q+leA/B2m6VBaSajdfMkcBVl3yIfnkO4fKoboQPTFS+DPiEmtaoml6jpbabdTZ8hhIXjlIGSuSBhsZ7c4pfF2oX/AMP7q28VaJBHPCsLWV59pDTsquysJMsc53Lg896zdP8AHPiL4nana6dH9htbXTZlvpLqOywVdQQi4Lc5LHjjgV6f1adSPtuZcut773/ryPMjjMHTpPDypy9q9mmuVLs1a/fqunz9Cs/OMlw8vnqGmIRJChAUADK7f4T1+bnk9K+b/ix8VvHx8VXFn4T8u10+1laMMWUNIVOCTnntX0rLLHChklkSNAQNzsFGScDk+5ryH4gXkvgPXZpI/D+lanp2qO08RubcFoZj99d2MkE/Nj3OK83EvF+zf1OClPs3bTra+l/+Cd+W1Mup175ipOnZ/C7O/S+j036b2Og+B/jPUvF/hqVtagSHUrNlWcoRtcMDhuOM8Gu9t5obm3juLeVJYZFDI6HIYHoQa5z4c6TNp+iNfX0EMGo6kwubmOGMIkXGEjCjptX9Sa6K4i86MIJpYcMrboyAeCDjp0OMH2Narmsue3Npe217a28rnLWdJ1JOgmoXdr6u19Lvvbcl7VHJNFG6o7YZgSBgnIH/AOuquuah/ZelT6i0Qkjt18yUb9uEHLEepA6DvXM+BJLr4jaLc6rpHjjS7bU443VtFktNvlIeNrSbg/PHzpwD0rSFJuLk9jNKUpcsFdnXfaIf7/6GozJCblZvtEvyoU8sE7Dkg5Ix146+5rkbTxc2q3mn6HYXljo148JN1JfbpzAyuYzGiLzI+5TznGBk9au6N4kRfEkWgz+INH10XMLS213YZjYFeWjliJJRscg98HvVexkrrqtbeQcs/Zqry+7e1+l+x0xuYe8n6GpbHUIrW8huVYMYnD4IPODRSojvIsaqS7EAAdSax0BXT0PT7XVLG5t0nhm3I4yDtNSfbLf/AJ6H/vk/4VX8P2Dabpkds0jO33mz0UnqB7VoVzOx9LBycU5blf7Zbf8APQ/98n/Cj7bbf89D/wB8n/CrFFGhWpX+2W3/AD0P/fJqhr97pb6Pepehp7dIgbhFyCEJxnt6E/hWvVcANeTqyhlMSZB5B5amrCkm1Y4W1k8CyRm4ktLm3BV4yJA5CA53AYJA5YjjoaksLvwLYX/2hklgureVvmlaRyDkgk8nPrz9a7lre3bG6CI4JIyg6mkW0tV+7bQjjHEY6Vr7Vef3nP8AV35fcSxsHRXGcMARkYNLRRWB1BRRRQBW1RJ5NPnS2nEE5U+VITgBu2fbPWubNp4uW5jEeuacFI2oGyzP03HGOeQfoCRXQa4ts+kXKXkjRwNGVd1HKZ/iH0657Yrixpnhi5d5F8S3URQbV3OqeWCuDjK9wOo9q2pbf8C5zV91/nY2p4PFawvt1bTjLHwHf5VGem4BevI9vYda6WNgwxuVnAG7aelcP/Y/h9oZZf8AhIL2X94ruquGdySFXjGSSVx71p6DLoOiJOq6wZXndC/nOC68KBnAz/EvJ9ac4prT8hU5tPXb1OnoqjY6xpl9KIrS9hmZgSoRs7gMZx64yKvVi01udKaewVUtnaPS0dEDlUztJxn8at1XsFDafErKGBTBBHBo6Ce5ykvjC8jZ0axhVxwMsTg+9alj4m024t4xdSeTMy/OuDtBzjrWdr/heKNVl09yGZtvlO33ifQ1yV0Vtblba4dIpmYoqMwDMwGSAO5ABNaqMZbHkzr4ihL3tS9ZaneafM/2KcpGXJ2dVP4VXvLiW7upLmYgySHLEVVEubloPLlGED+YV+Q5JGAfXjp6EVHeahYWbIt5e21sznCCWVULfTJ5rRR1OB1HazehYoqO5jae3KR3EkBbGJI8EjnPGQRz9O9Snr6UCKWuWceoaNeWM1uLlJ4WQxFtu/I4Ge3PftWJ8NfDEPhXw4LJWWS4kkZ7iUfxNnAH0AH866iobX/U/wDAm/8AQjVqclBx6EOCclLqR6jMIY4y9nJdRNIquEQOUHZtvUjOOnTr2qv4h0qx1a3gi1C3WdYbqOZAezqwwa0qiufuL/10T/0IUlKzVhtXWpKetV576xguEt5ry2imf7kbyqGb6AnNGpSTQ6dczW6eZOkLtGn95gpIH515dp3g74batp1vqer/ABLU6heRLNdeZabmWVgCy59jkfhWdScaceaXp0/U9bKcrnmdaVKErWV/hlL8Ipv59D1HUrOHUNPuLG5UmG4iaKQezDBr5Y1Dw7f6T4rk8NxwF73zxDER1kDH5WHsQQa+hfBOoWtr4WdrvWo7mwtbua2tNQuHEf2iFGwjksfqPwq+mk6Hqmv2fimBobm4ghaGKaJw6EHvkdSOQP8AeNdHLT5ZU6qvH5rVbbfkceEx+Ly+t7bCT5Z6q9k3Z72unZ+aszyr4n+Df+EY0TSNW0/fILSAWt46MVO4ksJARyMsSPypnwP8P2mp6neeINQhj+yojQRpKc+a7D5ic9gvH417Tq9hb6nplzp15HvguIzG6n0I6/1rgNQ8Uw+C7eDwv4c0WbUzYIEmlOVRXIyQSoOWOcn0zV+3XI5NtPbdpW9L2NMPLGYmKwFGKlFu9uWLlff4rc1ur1/A9E+0QZ/18f8A30K1PAX9m2+sQQqYliQOyDfkKxJOefcn864Xwn4o/wCEqsp4Ra3el30O0yx7gHCk8MpZeVOCOnrXpfgS5jhvJ/MRVncBUBkABHU9utc0laJnSpyhiFCorNPW66rodr9stP8An6h/77FH2y0/5+of++xVE63agkGa17/8vA7UtxrVvBbpcSND5b/cIlB3fTArn5T2/ax7l37Zaf8AP1D/AN9ij7Zaf8/UP/fYrkNP8avc6o+IoHsTIYgyyAlCDg5I756jtXVzXVxHbPMLUOFUsAJRzTcLbk0q8aibiyaC4t52dYZo5GTG4KwJXPTNZ3iG01K4sL1dNu47WeWJFikZipDBjkZwcZBxkAkZzV62/wCPq4z1yv8A6DSanaLfWbWzSNFkqwdQCQVYEdeOopJ2Zo1zRZxUug+MZtTNxZ61HbQLOmIhqMswVBERggpy28hiM4IA6c5ng0DxmpB/t9Io/sjRmIzvKfOMUi+ZvKg43sjYxxj2FaH/AAhtt9pef+1NRDSSmVgku0Mx9cAZ9vSr2jeH4dLuvPivLuYfN8k0m8DOOmenTHFbuqrb/gcsaD5rtP7zlLXwp463pFdeLWEQMQM0czl9qlt2FIxk5XqT05z3Lrw38QpJoXi8TwxhFkQjznw3yBUY/J1JBJHbPGa9EoqfrEr3svuL+qQta7+9nL6PpviaPxCb7VL6KWzYEpbxXT4gO0DpsAkBIPXGOozmuooorKUuY3hBQWhT1uWCHSLuW6SOSBYW8xH+6y45B4PX6VyDap4Z2yG40FjJEi+d5Kb48nb8oPG7k+nb6V3dFOE1EmpTcuv4XOGTWvCq/aWTRZA0rASnYoLNnjndwcn2weDzWvoOleG9Q06O8tNJjjikZsK6YOQ2M4/Ct+GKKFNkMSRrknaigDJ69KfVSqaafmTGjZ3lZ/Io2WkabZTie1s44ZAmzcufu8cfoPyq9RRWbbe5sklsFQad/wAeMP8Au1PUGnf8eMP+7R0DqTmuC8dWnlapHcGGNRICQwHORwfxwf1rvayfFqbtEmbyy+3nGM/j+HWnB2Zz4un7Sk/I85HWvIPgg0viLxl8TpfElpDdzwaW/lJcxB/JwXGFyOMYxx6V69XkPxX0HXdP8TRap4Vubq1Ou4sr1baQpvc9N2P4SOv0PrXqYSScZ09nJaPtrc8CNZYepGtKPMl0Nz4FXV5P4bvLaZ3ktrW5EdszHOAVBZAfQH+deh1meFtGtvD+gWmk2uCkCYZsffc8sx+pzWlXI+17+ffz+ZtiKsa1adWMVFSbaitld3svJbEdtMtxCJVWVASRiRCjcEjoee3HqMGpNPgmlgZ44ywVmyR9TUkCeZKqFgoPVj2HrW9pAiWwQQYKbnwR3+Y1LZNKnzvUwxa3BQt5MmB1+Wqtz9xf+uif+hCuu86LY77wVTO4jtXO63BbQhDDIzFnQ4PP8Q5zRF6lVaSirplCQWsFx9qdUSaQLEZMfMwBJC/TJJrw/wAdeCbt/iNbWWju6WOsyGTK5Cwkcy//ABQ+uK9zm/1sP+//AOympMAsCQCR0PpW9Kr7N3tf1/D7jn99awk4vunbTqtO54v4y1r/AIRXxqunro0F1aWFnCunLNGsixLgliEcFSWbhmxkAcYNXvAXjNdU8c3l82i6b4c077A0t+lqxS33Kw2ylTwrckcda0/jb4cl1DwkNYaSEahppZ/MQeWHhLfd5J5A29+SDjrXPWHh7TvDPgDTNV8UWF7fafc3a3OsQWxxKYjGwhXqOAxUkZHJrsjOU4WstdOt7/fb8P8AMuLwns1Takp3u3ePIo37W5rra3N8+h6J4a8XeEdTuzpujapE87OziNg6l2JLMV39eSTgVyfij4heK/hr4hvtN0m4szp+oTG/TzIBI6O4AZTzkfdBHsa5W11z4Zamz2PhzRtWfX7iRDpU0YdFtpN3AkDHGR7bh1r1b4heErbxZojWMhjhulkV47gJyCODnuRgkVyxpuNliYuN+nX1OrNaEMHX5MHV57JO9rb9NG/07dLvM+Hmr+IfGl/J418QzKp8j7DaJDGI1kjDFmZh3+Y8fQ129V9MsrbTdOt9Ps4xHb28YjjX0AH86sVjOSb93bocUea15O76hUM15aQzJBNdQRyv9xHkAZvoDTNSRfszXS26TXFsjyW+Rkh9pHH1zj8a+dfAc0uveEPiJqutxpd6hEYzHNMgZ4j833SeV6DpXNjMRDCYaWJmrpOKsv70lH8L3O3LsFUx+KhhabScur2PpMKq5CqF5JOBjmui8MatP5b6ZMxeJo28vPVCBnH0ryr4LahqGpeALWbUHeR45ZIY5HOS8akYJPfHI/CvQNGuY7S+EszBU2spY9sjrW8462Ip81Gtyt7Oz7dmeiCVorycGCZg20hlTIPHr+FVde1ltM0e8v0sZZWtovMCOwjD89Nx71ZvdW0+zMYnukUyfdxzx68dqTXm1D+yJ20kA3mB5WcHuM9eOma51uro9xvR8rOTk+IW5IBZ6NJczyyvGYvNKtkOqqACmdxDbsEDCqx7YqtN8TWSFZk8L6lKrwCaIKDucmTaE+7wxXc2PQe9bRu/GmI0/su1GEJdxIpJPIA+99DntTkvfGIlGdHtnVjlt0ygIMKMDByedx57V0Wp9l95yN1f5n/4CQeH/Gy6tr0Ol/2VPCJY5G+0glogyk4XO0feUM3bp05rrqp6NNqE1iJNStUtbjcwMasGG3PB4J7Yq5WFRq+isdVJS5fed/lYKKKKg1M/xLbfbPD9/a/bfsPnW7p9pzjysjG7qOn1rh73wLNcQlLXxldw20qKInaRmkIGw7SdwBA2EjAB+c13eufZf7JuPtquYNvz7DhuvUe+a5G8Xwcl20N7PdvsdvNMjMyqynGWx6n8OO1dFGUl8P5HJiIQk/e/Ow248IzQRl4PFL2UbSSSTuHckAsjrtLPwQUI5zwTVePwdrdunmt4yRPLhMSxiNhGF3h8n95ktkKMk5wSO9aWmaJ4S1K4uIrJ7lpBGUZd7r5Y5BAyOPvEEds0/W/C+lafpMtxZpIjx5OS5OdxGc+vQdav2rWl/wAEYSorlclHb+8zQn8Q2dldMJ7o3LMifLAAUU4OSPr7k9BW1Z3UF5brPbyB0YZHr+NeRx/8fE30X+tWI5JIm3RyOjeqnBrKVNGMMwknqtD1qq+nf8eMP+7XCaR4k1CxYJI5uYe6ueR9D1ra0rxdp7QwRyQzxAgAuQCB+VQ4NHZTxtKdrux1Nc/46uWh0uOJHCtJIM84OBz/ADxWtZ6hZXcbSW9zHIqn5ucY/OuJ8a36XmqiOFw8UC7QQeCx6/0H4UQWo8XVSouz3Oft5WmgSVoJICwyY5Mbl9jgkfrTLlVaSDcoO2TIyOhweamqOb/WQ/7/AP7Ka6Op4LJKjnE58vyHjTEgMm9C2U7gYIwffn6VJRSGAZSSoYEjqAeRT9Ou7iG28uKQqu9zjHuahSGJJpJkiRZJMeY4UAvjpk98VCII7i0MUwYp5hbhypyHyOQQeop6Am09CzNeraWrmaYxwuyq3U8lgB09yBVdjOYB9ojjjcTDARyw27/lOcDkjBI7GrW19vmbW25xuxxmqt95+6AxNEIxKvmhgSxGeNuOhzjr2oVgdx8x/fQLxkucDuflNa1vo1/LbS3LReTDGDuaX5ent1rGV7efVrdUaM3NpMPnKZMJZDgg47j0rt7jxx4La6Ph2/8AFGlm/YeRKgmAHmEYK56A57ZzSkpacqOjD06c787scKljDCt4QzvHcMZDFJhkVu5GeeTz1PI4xTL6xXUrI2V15b2M9s0U8RTLMSBghs8Y57enPFdhrGhNZ6bNF80rJEZAwGAzHIIH0GD+dZOiJbzRpbzR/NgMrD2HShTe5nKg4y5ZdTx34UfDyTRvEGrXurJvW3d7WzOcb1YcyDHI+UgfifSvX9GgtvNjgkGI0QKgLenABJ5PFa8Nlas0+YE/1p6DHYVILG2WRJFjClOmO/1q62IlVlzSChg1SSURl3p8EluyxRIj/wAJAxzWFPDJA+yVCprqarXllDdYL7gwGAQawTOmpRUtUc3XiHjzwhq9r47/ALM0GaW303xLIGmSM4TcvLhh3ABLD6kV7tfxpFdvHGQVBwMVTlUG4gJUEgtg46cV0U5qO6TXZ/evuep59SDvo7NdURaTY2ml6db6ZZKqQ20Soi9wPU/Xn9alu/8Aj2k/3a49tf0m98S6nDeeK4vDMNm62xeKx865umUZOWKkKiliAOSTnpWt4b8UaXfW+r6I11FrF3ZossGpwo8SzQtnloz0dSMEDg5B9qbg73vqTCrTfuqS+9dPLf8AA7zwjpMGp3MrXG8xwgHAOMk9BXZ61ZSahpctlDdSWbyAATRfeTBB4/KuW+H8ojmuJXWURSINr7DtJB6dK6PWNc0/S9PmvrlpDFCoZ9kZJwWC9O/JFcslLm0PewahGjd9dzJk8Pa48iuviEoUUhAISQvIPAJ9gOc9PUk1s6LZ31oJ/tuoPd+Y+6MEYEa4+6O5+pNczL8TvDUdqLplvvKLlSRCMqBsyxGcgYkB/A+lSf8ACyfDYaMO86CWeKFCwXkvxnG7IVe5I+matwrSVuX8C1Vw8XdS/E7KiuW8PeONK1y+is7O01APK8qKzxAJ+7xvJIY4xuX/AL6HvjqaxlCUfiR0wqRmrxdwoooqSylrjSrpFy0Not3J5Z2wMu4OfQjvXOteTqQreDUaWIqJHWIbfvBTt+XnqSO2O/Wuvoq4yt0M503J7mfoRjlsI7hdNFgxyvl+XtIAOPQHHA7Csb4kXK2+kxGSQKgcu46naqkk4HJxWz4k1iw8P6De61qcvlWdnE0srAZOB2A7k9BXzDr3x6fWNfgvbjwglvZW5aOKUuTcqj4JOSMcgA47+tLnhGSc5JJ7Xf8AmRKhWxCeHw8XOdm7JXdlu7I9Lt2WSV5FOVZUZTjqCMipqqaZdQX0QvbWQSQTxxyRv6qRkGrddMtz51PQWobT/j1j/wB2lWGNbprkBvMdFQnecYBJHHQdTzjNJaf8esf+7QHUdbGf7PH9pEaz7R5giJKbu+M84+tSUlMimilMgilSQxuUfawO1hg4PoeRx70hklRTf6yH/f8A/ZTUlMuWLSw5xnf2/wB00IGXtH0bUtWupPs0iRwRhQzMvAJz+J6CrGueGtZ06F54FfUEXGFt4gZDyB90keuevQV0fw+DCyuCVABYYIPJ69a6es5VGpHqUcFTnSTd7s8feK4RyjTYYHBBjxXS6F4PupLZXvrjyQSTt2fNgnP4V2c1laTTLNJbxtIDkMV5qxSdR20LpZfGMrzdyGG0t4bRbRIU8kLt2EZBHvXCePNJttOa3mtVZEmkG5eoU7h0/P8ASul8Q6/Dp7G1j3NckDoMhAe5pPFdlNqVgLZTGsYdJFkZuS24YGMcDnrShdNM0xMYVYShHdHj3jGTVz4V1X7NEIrxEmFqYpNxZdhww4GGxnj1FcTpa25/ZY1VsIY/7ZQkn/tnXqt3G0dzHHIMMshBHvg147ffDmd/ietnH5q+HZyb+SMMfLGD80eOmd2Mex9q61SjXjyuXLbX+vPseLhsRLBY2niuXn5fsvZ+vl3Poj4Sx6jdfBzQ11xpjdtYAlnPz7OfLJJ77NtR6j4durKOG5siZE2rnBwU46/Suk8O30V5oCqrL5kMXluo4xgYH4YrSjjWWziV87dq5AOM8dD7Vyym+ZvzPa9hCtTj6bnEaTcidZsjbJ5hJHboOR6ir1XjoMczztDOYnS4+TCjCrtHGBimXWn3VuGZlDoP41/w7UNoxVKcVqipRRRQSYetW6RzeYrDMhyU7/WsqX/Xw/8AAv5VreJtPW8QmaBZoNq71PTIOR+uKyZebiL/AIF/KtY7Hn1laT0PCvjdpL6P4ibWbMiSz1ByJdrcRXAA3KcdMjBx9a7f4HaDNp/h99avVIutSClFP8EI+7+ZJP5V1nifQ9N1nRprC+tkaGSRZW2gKS4I+bPrxjPpXaeD9Es9QEnnNtjgwqwpxxjj8KuTpKPOo+89G9dvTYqnKvWUcPdcq1Ssk79bytzP0bZ13hqMxaHaxl43wnVDkdTS+JJp4NFuJrazW8lUApCyFgx3DsOTjr+FP0fTYdLt2hgkldSc/O2efb0o1yO8l0qePT7hba5IGyVui8jJ6HtmuRfEe9FNU7Pscu+pFXRl8FyCUov2hjZnkDcdowvPrzx83rxTbfVLeeRpovAzlijK7/Z1BG1cbCdvJ4xgZGPyq0lr41Chft9hIfM3sSTx84Yr06bcgfgTmr+kxeJl1LzNSmtWtmGCkR5UgH1HTJ+vA963bik9vvZzpSbW/wByLegLHNYx3baXFYTkuDGI9rKM49AeQq/pWnRRXO3dnXFWVgooopFBRRRQBxHxstItY+H+peHixE+oQlYecbWUhgT7ZA/Ovi2O51q+W38LvbhrlJxbom359wO3B/Hr9K+2/iHp9zJDDqNqYT5bKkwlkI/dk8lQActzXlNt4M02Hx9N4sUDzpIdoixwsp4aT6lePzNW8HhcTFfWFe2q166aPydl9xwU82x2VY/6zg2ozs43avo+q810NLwrpjaPo1rphGVtreOIPuzuIHJ/OtWiiuiTcndnipWVjO8R6tZ6Npcl5d39pZD7qSXOdhb0wOT34FQeFvEGi69ZeZpGoRXQj4dV4ZOe6nkVxHxXk0iHxCkniSJJbRrDGniYOYhNv/eZ299u2q/g2bwjceLdG/4QuBYrlRIdSMSyBPJ8s5B3cH59uK86eYuGMjhPYyd/tW93a/3dL99D2KeVKeWSx/Ps7Wtpul8V9HrdK23XXT1egBRnaoGTk4HU+tFaHhexj1nVJbVZl22u03IU/Mm4ZUexIrv6HlQi5yUVux+i6Ld6rvaBo0RCAzOe/wBK1IfBzx6rZzXl8ktsCwe3SPG9iPlO7ORjB4759q7G1t4LWEQ28SxoB0UUy8YLJbszAASHJP8AutWXtHfQ9ingacUubVkdjBDbXEsMEaxxrGmFUcdWrnfGn/Cb/bj/AMI0sZgNqwQloxtlw3Lbxk/wYAwPvZ7V0iTRLfyBpEBdE2ZYfN97p61i+I7b7RrC+V4iOnXX2Zo0jwCArZJbqOflGPTaetOD943qL3LL8NDnbiP4rZm+yzWeGdfK84RZVNjBs4HXcVbv0x7VI/8AwtRiSosEHmKwBaMny9u1l6cNkbx1HOK05NLm85/+KxaO52KsjKwBZdzEZBYgE5xwB0rXtkl0/Sp4TqgvbkhmiaZwDnb069Mgn2z7Vs6iXRfccyot7yl95y0/h/X7jULabU7hppJJ3WR4o0VfLDEITgHBKAMfdiPQV28tm0iqrXk2AytjanYg4+77V5/d+I7zUXguo5gsSYaNY2O0+5PevRbSXzrWKYqVLoGwRjGRWM3LqPCOnKUuS5k+KNHh1NLZeI5kc+W//ATwfavOWt7y0ukt9Q2G6RGEhRCqk5HIBJ4/GvWrn/XW3/XQ/wDoJqC6tLe51KM3NvDMBC23egJHK+tEZ2Vh4nBqq+ZaM82tby4sWaa2kKPtIPoRjoR3rptB8TXt5c2tvILOGPaN7MSMjHbnrVPxB4buo5LiWziBhKu+3P3Bjpnv34rnYf8AUx/7o/lV2UkecpVcPKz2PV7P79x/11/9lFWDyMHkV5r4ev8AWLNLi5tfNmto5sOrZZRwPy/Cu00DXINUUx7fJuF5aInPHqKylFo9ShioVLLZmfqkccN68ca7VGOM1Vq7rSsNQct0OMcYrnNcuWV0hjdlIGWIOKpanLWkoNss399bxwyxhw0mCu0VzhVnuoFRSzHcAAOpxXOeJ9W1COR9DspLBNTube5njlluTCkMCKSGLE58z6ccE9BT/hr4m8QQeJ9Is9ejg/4mIMVteWkLiLzNu4KxcbXBAJDITnHuK644afs3NHnOr7WaT22O0Hh/UbqxlljWIBX2ENIOCCM9K7Lwlpc2m2couUjEzyZyvJ29ufzqfWN0emCMWaTCVlWVUwFGSMnB6itMYAA6elccpNo9mhhYU53W4VU1iwi1PT5LGZmWOQruK9cAg4/SrdZ/iLU00bRbnUpIXmWBQSinGckDk9hzknsMmoje6sdcrcrvsZdv4V+zSMbfVr1UMgdULlggDAgDn0AX3AFdJXGXHji4i1KOxTw/cXLNKkZkt51dCGj8zepxyoXucVnWvxQgnsTP/Yd1HN5ZkELyqpKhXJPOMAbAOn8a9cjO7pVZbr8jmjXoQdk/zPRKKo2WpLdWkNxHbzlJY0kUhDghlB4zg9/QVJJeLHG0jW9xtUEn5OwrBxadjpU01dFqikRtyK2CMjOCORS0igqCK9tZbqS1jmUzx/eTuKmfdt+TGcjr6d6R/LTMjbV4wWPHFAnc5f4g3S/Z4bNeW3eY/sOg/wA+1cZXrKvDMGUFX4G4deD0qqdH0soV+wQYJz9wZzWkZ2Vjz8Rg5VZ8ykeYEgDLEAZxyaKs+ItNgt9RnsZI1mijkVkEqA9MMp57g4wfaq9bdDyZRcW0zmviT4bTxR4VuLBVH2qP97ase0gHA+hGR+NY/wAFfCreHvDRu7yEx6jf4eRWGGjQfdT29T9fau8orVV5Km6fQxdKLqc/UK634fXYVp7MxuSxDhguQOOhPasOx0e+uJ4Fa2njilYDzDGcAetej2lvDawLDBGqIoAAArmnJWsergaE+fn2sNuLnyrmCAQSyGUn5lHyqB3JrI8X6VJqUdsIrh1cSYVCfkJweSP61ulVZlZlBZfukjpUN1/rbb/rr/7K1ZxdmepUgpxcZbMoafpsaKLa7/0l4kjO9+SGy3Q9qy/FUuhrqoTVYbpspHl0c7QcvsO0HJIIbnBxmuji/wCP+f8A3E/9mrJ1i4v7fVTJDo0d5brAv7wJ+83EsSAecgbRxjqwq4P3iJxShZf5nOyTeA4rWOVYJHQBSqlHGQXPz89QDnn0q5pWneD9U81bSOdyke75zIpVcg/Lu9yDx6+9JPqeryJGYPB4jZkYqZE3bGAyucDI+bP5545q0uo6jKjW8fhpoYiRCzMpUsSjcgBfuhgBnOOa2d7b/ic65b7L/wABZxltDHEY4LcNsDYTJycZr11RgAda880ltU08SifwtNO8jrsIQkKRuOR6D7nHXrXb6PdXN5Zia7sms5c4MbNnj1zgVlVT3JwMPZ3T3ZLc/wCutv8Arof/AEFqG/5CCf8AXJv5rRc/662/66H/ANBND5/tCPj/AJZN/MVkd4+7VWtZVYAqUYEHuMVx3iTQba10qO9sY2XGDIucgKR2/H+ddjcf6l1wTlT0Ge1YHiK8urPw632mG1kDhIiqyMp+YgZGR+NVC/QwxUISg+bsQeANQszavp6FluBIzEFeG4GcGttNKtk1htUXcJWTaR2+v14rivDdxpmkrHqF0bqS6lmlCRQqDhEQF2PsAQevcYBrSj+JXhh7AX3m3S25iMhcwnAIDkJ/vERvjHBx15q3Tk23FGGHqw9nFVGr9Do9Zt554V8pvlDZdCByMdj7frXm1/aXsGpzSXTSrlBmLaNgOSd4OM8jjrjiuqm+Inh6G0nvJ/tcdvEu4SNDxINiP8uDzxIn50/WbY61NPJDLKqLDG8LtxE6nkkH0wc/hTUZQ+JEYqMKyvB3Z4V8VLW70dYvFtur3/2dZILqJwgIgkPGDtOApOOmSG5NV/gJ/wAVl47s9SGnW+nWejFphyn76YrtQAhFPy5LEfSvTbiz068t5rK+kZ7aaNkk2x7gVIwRgkVkeFvDsfhjw5b6bokU2qQxh5mEaASSyNg9CRzjA69q9COL/cOn1/Q8aNKSqqW8d7ef5nsl7IrpJGYXzGFKyFflbJ7Gq+oWlrdarbyf2hNDcJkoiPwQOvH86zdPuprfQV3KktqoXBRsumW53D0BB9/yrcna1byb4K05TIiMeW+9x0FeXsfRqSqR18i5VXVZLqKxeSziMsoZfkABJXcN2Mkc4zS2c8s0kokjRFU/LhiT+PGAfarNTsze/MtDmpNS8UxrMyaDHIi7hEolAc9duRnAHSmy6p4oZHVfD6Bjwp80EdT6n6V09FXzr+Uj2b/mf4f5EdsZDbRGYYl2DeP9rHNVtbu7Wz02aS7uoLZCjKGlkCDOOmTV2vHLizOveKPEGpaj4fsvEd9Z6o2n21pqEyiCxt1jRlcI2RmTczbsZ6Y6VDlGEZVJ3suyu/uQ3zNxpwtd93ZbdWewwuskSvGyurAEMpyCPY06vOPhvb/2H451Xw7p+xNKOnW9+1pExaKxuHd1ZI89FYKGx7ZAGa9Hpyja1uuoU5uS13Wn3BSMqsMMoI9CKWqzLdbwYmUIXBbzOoXuAPwHX1NSW2WHBKFVYoccEdqbBnyl3OXOPvEAbvfiq8iXF3bRpIiwBj++TduO3P3ePWrSgKoVQAAMADtQJO7MHxB4cXU7xLqOfyXOFkyM5A7j3qxbeG9IgZW+y+YwGPnYsD746Vr1k+J/7c8i0XQvJErXSCdpMYWHBLHnv0HfrVJt6XMnRppufLdjLnwxpEzFhA0RI/5ZtgflVe18J2MF3DP50riM5KNjDHtXNx3XxTa0hjk0yx87ypBJIShAkPMZA3chcYPT7wxnGamS8+I7Qo0+npDP58QaOIRNGISx3ncWzvHpjGMHr029lL+Zfec3NRbv7N/cd/RVf/TtzcW+3cdvJzjtn3o/030t/wAzWFjvuWKguv8AXW3/AF1/9lak/wBN9Lf8zTHjvHlhZvICo+44znGCP60JCbJIv+P+f/cT/wBmrL1y116a8Muk6nBAoRf3Uq7gT8+T+q4+lakX/H9P/uJ/7NXP+JV0p9ZSG71e4tJpFh/cx5XeA77fmAzjJOeewJq4fERUdo/8GxFJY+MmkZk1exVCCoOCRgnIIGOD75PtT7Kw8Zwxwwvq1kUQ/OzIXdhkdyB2z/ie2Sum6HHbs0ni2SQLuKhJ1yM/MuO+dvH9OlbuhappGnaTBaza5azuqs7P5g6MxI+gGcc1rK6Wi/A542cvedv+3jR8OnVG00HVwoud7cDH3c8dOK0ajtbiG6gWe3lSWJ/uuhyD+NSVzyd2dcVZLW5XvATLb7W2nzDz/wABNcNrr+I7XUvOuJp0iG8q6N8o5Hp26cGu4vN3n2u0A/vTnJ7bWpZFVr5VZQymJsgjg8rVRdjCvR9qrJtHz34613xzefDW58djxBqNjBI/+gRWUqRRxIJxGPMAXc7sMnqAOBitv4D6s3j7whNca5JLJqdhfxwzTKcCZDtKkjseucelcT+0M3iLwbHc+CrGGO48L67MLqwUxkvbS+YGkhQg9C5yAQeH4r2b4NeC/wDhB/h5Y6dOo/tG4mS5viDn96xX5f8AgIAH4GumrCcffuuR7ff/AJaPzHTqYKrhI0HB+3jJ8zd7cvLtvrd6rsr9zovFjWcQso59Ktr5PMZ9skBfYFXkrhThscD1z9awo9U0OWUvH4JLzQxqxH2SMOgY5AORx83P613lNVEVmZVUFjliB1+tYRqJK1hzpOTun+Bz/h230zVNP3z+G7a0aGUgRvbLgHA5HHoFH/AR6VsNp9oRCoiCRxRmJYl4TYRjbtHGKtUVEpXZcaaSs9TzPxhbWukaqsEfmLHMVWMFC3zHPGR246nirvgaKKa4smilkglhjJlQHIlHGDj8SK7me3glJkkiRn2FNxGTtPUVk6bYra3OmSJt2pZGIsBhm+7jOOtaKd42OL6pyVedbEuuLFDGMBfnG1kOfmG4HOfbmnWP25ZpPmh8ssOAmwAkksR3b6+oq5flTaPgg8jp9amMURk8wxoX4+bHPHT+tZ30Oz2fvXRUKkyLcQtIjDPmIVwzrn+7/I0sepW8morYqGMxQyHj7g9/epb1pI7Sd4dzy7TsA5O7HA/OnQ28SzG68oCd0VXY9cDtSHZ3siaiiikaBXg37T9hrOhTWvjfwjqd3p+oOFtNQS1cgzR5/duw6HBOOR3HpXvNcrr3g/8AtS7klGpSwrJIrN8gdgAwJUFsjBAI6cZrfD1fZVFJ7HHj6UqtFwgtfy8zmvgPo0+neHh/adzLNqs7/a9QlkctJPMw43MeoQYUD1ya9PqGytYbO2S3t02xp0Gc1NWdSbnJyZrhqPsaagFFFFQbhRRRQAVk+KImms4I01ZdMb7QhWQnG9hkqnUdSBkdwCK1qwvGcWnS2NuNSjuZI1n3qICAwKo5JOewUN059KqHxIip8DM270/xIlxEi+JVSF8AyMqg7icbAMcknoe3Tmr8enawsOP7cWaRZEdXkX/ZIbgYGCSCB7flzwtvA8ke5ru4UgjJyST3A4HHrxg8E+tMmg8F2eoy2M15fQuCI3y/yEBVIAwOh3cY7qfSuizen6HHzJa/+3GxHY6tHdrHJ4tQS70zEAuSOWxznkqp7dAaadC1drqaW38VSLHJK42LzsUsWKgknkEn3wAOKozweCbzbJNcXIdYUhGfMDYC4UdOTg8euT61Fc23ghm+zpfSRNMh2yL0GTgAcc/MT0/ukZ6inr/SDTy/8CZqXGm+IYxbRxeJkyxAbfjJGGPHrwAfU4PrVq10bXk1SK6m8QNJGrfvIxEBvUHOPb6D8+KY3gfRGTa/2lud3+sxz34Ax+HT0HJrpUUIiovAUAD6VnKp2/I2hSb+JW+bIYv+P+f/AHE/9mrmvFt7pcGsJDf6C16zRKfPVc7VLEEfh19810sX/H/P/uJ/7NWRr0viePUl/si3gltNilt7AHcGOQMnuMfSoh8RdX4P+BcxU1DwqqpDFobmFm8pHMYCEdeuemdvJwOa1tBstF1S1a9/sVLeUufMR153YBz75BHNQyX3jH7O3l6RbhzkJvkUsOOCwDY/AHtWpodxrc8k/wDa1lb2qD/VCN9xbk9fTjH51pJ6aP8AEyppc1mvwNC2t4baEQ28axxgkhV6ZJyf1NSUUVznWlYguf8AXW3/AF0P/oJpM51BevEbDke60tz/AK62/wCuh/8AQWob/kIJ/wBcm/mtMkw/F/hnT9e1XQL2+aUtpd99ogjBBjZ9pwWHfGOPSt66h+0Q+X5jxHcGDJjIIOe4I7Uy7/1tt/11/wDZWqxTcnZeQowinJ23OT8b6La6n9iguteaykEjtEXRWJGwqwUcDo2SSCR1GOtY1x4Mt7qWWSbxZ/pcyqqyW6BXBzGv985GEwB/D5jcnNdR4q/sYyQDVrfzSsMrxtuKkAbQwGCDkg/lmuZlvvBsF4ZLa2m8zz4rjzkYnc2ScfMTjGOR+FdFKUrK1/uRx14U+Z81vvYTfDCNnZoteurcefLIgjjx8rurbG+b5sbQAeOgro/B3hyTw+b4vqs9/wDbJFlYSqBsYDb8vttCDH+z701fGmgsCftEm3ds3eWcE7sYB7+vHbmuiqJ1KvLyy2NaVGhzc0N15iN90/SqVr1sv+uJ/ktXW+6fpVK162X/AFwP/stYo6JGNfeHJkinkt9SvjIwYhI8cgnOBk4/lUFtoeoJLumu79kVwUVCM9eCctj+dddRVc7MHhad7nAxeO9H0i/1LSWt9Rkks7go8sjKfNfYzDBJ77MAeuKnn+JehxIGMcx/0U3G0Mm4th8RgZ5Y7D7DI5q7qV/q1vPdrD4e+0sZh5RWHjjOHLZ+Y9D0GOlMi1LVVRJT4QBYEn5CAxxgkjK8Z7A4zj1rZRg1t+JlepF2Uvw8zOb4p6Gs8kf2O9KLAsyyALh8w+btHPXov1NdlomowavpFpqdtuENzEsqhuq5HQ+46H6VW0WWa8EpvdHWzaN8LnDbvXHA9Bz05FaiqqjCqAPQCs6jhslZ+tzeiqm8pXXpYWiiisjcKKKKACiiigAooooAKx/FcrRWcBXT4r4mb7kkJkCkIxBAAOCSAue26tis7xAmpvax/wBlsokD5dS4XcNpwM4OPm259gaqO6IqfCzm21COEPNbeDLhnLr5ha3y2SRuAyOgAPTjIFSXOtwqjXM/hCcKJFXe8K5Y5IB6cfjjrV1V8abnJk0ogEFRsbBHcE5/p2qrJD453s6TWAG7dtfoBtxjA79+uM45rdW8vvOV8y7/AHIs6YdP1qaa2n8Mtbwqu4STwBA5J5AGM9h+VbS6bpqtuXT7QNkHIhXPHTt7CsTV4/Fwn+02M1o8SRDEKjBdxk559eFxmrGlf8JV9vT+0vsBtcncIgQwG04Oc9c4yMfjUSWl0/xNIuzs4t+djeooorE6SCL/AI/5/wDcT/2amXeo6faTJBdXtvBK6lkSSQKzAEAkA9ssB+Ip8X/H/P8A7if+zVx/jWz8LXXiKJtYW9F9HbpslilKrFGXIz1x94gngngelaQipSszKpNwhdfidFJ4k8Px/f1rT1+dU5uF+833R16nHSn22vaHdLG1vrFhKsjrGhS4U7nbO1Rz1O1sD2NchZQ+A7Y/ub6ciQQuBl8HygSrcDk5zknJzx7VUsNE+H8ZVIftsS21xF9nHmSZMoBKFQOSQSw575rX2UPP7jn9vU0ty/eeiteWyyPG0oDocMMHjjNH2y2/56j8jS2NzHeWcN3Du8uZBIm5cHBGRkdqmrn2OtXeqKUtzBJPbBZAT5nof7pqZv8AkIJ/1yb+a1PUDf8AIQT/AK5N/NaAC7/1tt/11/8AZWqeoLv/AFtt/wBdf/ZWqehjW7MbxQ18qQC10uLUUJbejjlSPmHPuAR9SvvWR9v1qRGjufCcTxsCzEvgbeuOnPTvjkjiusnuLe3AM88UQOcF3C5wMnr6AE1HJf2MaO8l5boqZ3lpQAuMZz6dR+Yq4ystjKcLu/Nb7jO8N3VxqNu8l5pK2aAqYs/8tARndjHH61s1FbXFvcoXt54plBwTG4YDjPb2IP41LUyd3saQVlvcRvun6VStfvWX/XA/+y1db7p+lZ0c8MBsPOlSPdCwXccZOFNCCRpUVB9stP8An5i/77FIb2zUFjdQgAZJ3jgUrMfMu5halpfiSae7Wz1WOC2nJ2kuTImRjj5cAegHQ85PStHw/b6xbRyx6rdQXAG0QmMHIAGDnIHJ61m3Hjrw3BeXlo93KZrOTZMqW7tt+UsW4H3Qqkk9gKjh+IXhKV2RNUyVmSE5icAO0jRgdPVSfpg9CK25ajVuX8Dm9pRjK/P+J1VFcoPiJ4SNrPcjUm8q3UtKTA4K4dUxjHXLrx75rqlYMoZSCCMgjvWUoSjujeFSE/hdxaKKKksKKKKACiiigAooooAKx/FVhbaja20FzfSWeJt6OhwSQjZGf93d+VbFYXjS6sbTT4JL+C4lRptqmFiGRijDPuMZGDkc8iqhfmViKluV3MqHQrONo4E8VT+Yv7pALjDAHbtUAN/s9Mc1ZXwtfM0nneIb0oW+VVLfdwODluxzj2POay9O1DwXGkUiWMyvAsYZiGYRH5ccg4znGcdSDWmnjnTGulj+z3YjbaFfyjuJPQbetdElUvockHRt7zX3s2fD+mNpNibVr2e8+csHmOSBgAD2HHatGiiuZtt3Z2xioqyCiiikMgi/4/5/9xP/AGai5s7S5/4+LWCb/rpGG/n9T+dEX/H/AD/7if8As1YHiSx8SXGrJPpWpCC3jWNhB5gUOw8zcG+UnBJi/I/jaV3vYzk7R2ua8GjaVDPJNHp9uryY3HYD0GAAO3BPSpv7PsPNSX7FbeYhyreUuVPqDjiuP03TPiAIobbUNYhJR4d9zC65kQOwk+UpwWRlIPYrXZyQytMXW6kRdoGwKuAfXkZ//VVTTT+K5FOSkvhsSRRxxRrHEioijCqowAPYU6oPJm/5/Jf++U/wo8mb/n8l/wC+V/wrM2v5E9QN/wAhBP8Ark381o8mb/n8l/75X/Ckjt3W5WZrmR8KV2lVA5x6DPagTv2H3EEdwFEm8bGDAq5U5+opv2WP+/P/AN/n/wAanooux2RyHjvw74e1lbO01qe9UB3kj2Sk4BCoxYtnC4IB6D5j61kWvhbwitxLHD4gvGe9WRZkeRG83zRsY8pwTtUcYxtFd7e2Fne+X9rtYp/LO5N65wf8gflVeLQtHhlWWPTbdXUhgwTnI6GtoVmo2uzmqYdSlzWRV8M+GrHw/PfS2U1y5vpBLMJXBG8Z5AAGOCB9FFbdFFZSk5O7OiEIwXLFaCN90/SorD/jyg/65r/KpW+6fpUVh/x5Qf8AXNf5Uug+pNRRRSGcJe3Xh1tU1GPUvC6M0c4xKsIczsM8ngc4J49M9qikk8KxyMtx4OjMjyME8u1RxIMEbgenbH4jtW9eS+Jobt5La2Fwglb92WjCGPHylTkNn1z+FV5rnxk0Vvc2tnbuGj/eQOwVt2Tg84xxgEe/XrXVF7a/icMo76f+SlHT08LX2oW9qvhGOM3OdzTWyAAAEDI5z/q1GDz09K7aGOOGFIYlCRooVVHQAdBXMwah4xki3/2LaqcsNrSAdDj+907g9+mAOa2dGm1SYXH9pWqW+2XEOGBLpgckAnBznjNZ1L9/xubUbLp+Fi/RRRWJ0BRRRQAUUUUAFFFFABWX4km1a3s0k0e1jupg53xv3XYx45HOdv8AnmtSs/XLG6v4rdLa9ktDHN5jsjEFgFYBePcg/hVR31JnfldjG/tTxKwLJ4bRQJAPmkG5hu647ce/WnPqHiR9OEkOgwpcLKgMRbKshUkkE4wQcdqlsNO8TR3FvNeazDMFc+bGqYVk44HHXrz9K6KtJSS6L8TGEZS3bX3HK2+reLfKQzaBDuCkOBLySMc+gB5wOfrR/bniSSOdYfDp3o2xSZMc7c559c/h3rqqKnnX8pXspfzP8DP0G51G6tHfUrIWkqyFQofduA/i9s/jWhRRUN3ZrFWVrkEX/H/P/uJ/7NXM+JrHTLnxGrza5Lp92LQDahK/uw553dsnI6g100X/AB/z/wC4n/s1c14rm0eLWA+paVJPsijDXCuw2BmYADHfIPPHX0rSnfm0Ma1uTUojT4JZjInjGSG2wgUm5/eM3vuPGcHH1Na2iaXbpqEdxaeIbi7RAX8kz+YCDkep4/8AiR05rCll8GTBY49Nv41j2viKNgGUEfL1+6SOQMZ2/Stzw1P4ek1eX+ybOWO5kg3vIVbaU3Yx1wDnnHB9a1lfl6/cc8OXm6fezpaKKK5TvCiiigAooooAKKKKACiiigBG+6fpUVh/x5Qf9c1/lUx6GqVldRizhDJOCEAIMDjB/KmthN6l2ioPtUX92b/vy/8AhSNeQqpYrPgDPEDn+lFmHMjGu9D1Rr25mstbNpHO+4oIixBwO5b2/Dtio30LXjIGTxROi72bb5Qbg4wvJ6D3596p6x8RND0u+ms5obt5IrgW52KnLdyAWBwPUge2aig+JWizMFSy1DLJuTcqDdmXylGS2BlvXAxySK6FGrZNL8DklUw/M05a+rOp0a1u7O1aK9vmvZDIzByu3Ck8L1PSrtZPhnXrfXoruS3t54fstw9u4l28upwcbScjPetasJpp6nTTcXH3dgoooqSwooooAKKKKACiiigAqpqeo2unCA3TMvny+Um1ScttLfyU1brE8YtCtjb+fpkGoL54KxzIWCsFZgRgH5sjA92qoq7sTN2i2Ztz8Q/DdvHveW6I8lphi3Y5RUR2P4CRP++hUF58TfClpJNFNcXIlh/1iC3Ylfufh/GPyb0rOSfThK0Fx8P4habSIglqpbkEsCCAB3471M9xoMt1JazeB1kJcIoFmpyQf4iRgc57/wA66fZ0+z+9HB7aq9pL7ma3/Ce+Hd7r59wNqu6t5DYkVd+5l9QDG4+opdF8d+H9XvIrSxmmaWSVo/miKhSOmSfXBxjng+lU9Kn8Oanqpso/Caozy+ZJI9qgVXUZUt6NyeOvPvXRR6BocdzFcx6PYJPC26ORYFDIcYyDjjgCokqcd0zaEq09VJfcy0t7bMMq7Y/3G/wpftlv/fP/AHwf8KnorDQ6tSpayxyX8+zcf3adVIHVvWsrxBdeJIdQVNKsIbi1MalmYjIbJ3DkjqMfSugrntds76fVi+n64lpdeQqxW7PkY3Hc5TvxgDjtVwtzGdS/L/kM0vUPEkl1FDeaGiRjaJZjIATnGcAE9M5/CujCgHIABrl7fSfFEcjsfEMXzPuOYww7AjBHHqPQ8c9a3NFhv4LAR6lcpc3G5iXRcDBPA/AcU6iW6sTSctmn87F2iiisjcKKKKACiiigAooooAKKKKACiiigAooooA5HVLnUF1i58nwrBOrSKiXDxcyqBhtxAJ9QM449aiW6zHI48B7Vw6kGFdzA8kYC85NXr2PxWlzcmzvdOMHmFo/OJyi5HB49iKGtfGO3H9o6eTgYOwjn16evGPSuhNWW33s42nd7/cjesrW1tkP2W1htxJhmEcYTJ98d6nrM0RNbWW4/taW1kj+UQGHOeM7i3A68cfWtOsJbnVB3W1gooopFBRRRQAUUUUAFFFFABRRRQAUUUUANSNI92xFXcdzYGMn1p1FFABRRRQAVynimPw9Pq5tdSmuoLmSCP97GThV3tgA4OCTkZx+NdXXOeItRa11M282gm9tHgUvKI92W3NhTx0HJ/GtKd+bQyrW5dTKstJ8I6iTb2N/ch5h5e6Nypcbc9SvORz+B9K7dF2oFGSAMc1yWnanaR3VuYfCF1au8ixxuIEXYCOST/Dxjj6iuuqqt9CKCjra3yCiiisToCiiigAooooAKKKKACiiigAooooAKKKKAOJvtN0O4vb7b4hnti1yxuUDADzNv3ckdAD93kc570R6Zo6qFHiy5edwwVvtAJIYA4C9MYbjjvRrU+iw6neR6poDGIFt88DMxkOEb5lGOu4evI9s1EdR8H25kdtJmSQsrEOhLM3y47npuBrrV7Lf8Dz5cvM9vxOg0Lw//AGTdiddSu518pk8uQjBJbcWPq2e/vW3XMReNLGSBWFnebyoLDZ8qnjgnr1OOme+ADWn4c1mLWrQ3EUMkW0LuVxggkZIrGcZ7yOmnOkvdgzUooorI3CiiigAooooAKKKKACiiigAooooAKKKKACiiigArm7rUr1PH0OmrORaNYNKY9o++GxnOM0UVpSV2/R/kY1m1FW7r8zT0u5nmup0kfcquwAwOB8v+NaNFFTLcuD0CiiipLCiiigAooooAKKKKACiiigAooooAKKKKAOeTUr0zakpm4huUSP5R8qnqOlbJkf8AtIQ7vk8ktjHfIoorWSX9ehhBvX+urLFFFFZG4UUUUAFFFFAH/9k=" id="152" name="Google Shape;152;p8"/>
          <p:cNvSpPr/>
          <p:nvPr/>
        </p:nvSpPr>
        <p:spPr>
          <a:xfrm>
            <a:off x="212725" y="-144463"/>
            <a:ext cx="4442402" cy="4158281"/>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53" name="Google Shape;153;p8"/>
          <p:cNvSpPr txBox="1"/>
          <p:nvPr/>
        </p:nvSpPr>
        <p:spPr>
          <a:xfrm>
            <a:off x="583406" y="1536078"/>
            <a:ext cx="11329987" cy="579736"/>
          </a:xfrm>
          <a:prstGeom prst="rect">
            <a:avLst/>
          </a:prstGeom>
          <a:noFill/>
          <a:ln>
            <a:noFill/>
          </a:ln>
        </p:spPr>
        <p:txBody>
          <a:bodyPr anchorCtr="0" anchor="t" bIns="45700" lIns="91425" spcFirstLastPara="1" rIns="91425" wrap="square" tIns="45700">
            <a:noAutofit/>
          </a:bodyPr>
          <a:lstStyle/>
          <a:p>
            <a:pPr indent="-228600" lvl="0" marL="342900" marR="0" rtl="0" algn="just">
              <a:lnSpc>
                <a:spcPct val="90000"/>
              </a:lnSpc>
              <a:spcBef>
                <a:spcPts val="0"/>
              </a:spcBef>
              <a:spcAft>
                <a:spcPts val="0"/>
              </a:spcAft>
              <a:buClr>
                <a:schemeClr val="lt1"/>
              </a:buClr>
              <a:buSzPts val="1800"/>
              <a:buFont typeface="Arial"/>
              <a:buNone/>
            </a:pPr>
            <a:r>
              <a:t/>
            </a:r>
            <a:endParaRPr b="0" i="0" sz="1800">
              <a:solidFill>
                <a:schemeClr val="dk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0">
                                            <p:txEl>
                                              <p:pRg end="0" st="0"/>
                                            </p:txEl>
                                          </p:spTgt>
                                        </p:tgtEl>
                                        <p:attrNameLst>
                                          <p:attrName>style.visibility</p:attrName>
                                        </p:attrNameLst>
                                      </p:cBhvr>
                                      <p:to>
                                        <p:strVal val="visible"/>
                                      </p:to>
                                    </p:set>
                                    <p:animEffect filter="fade" transition="in">
                                      <p:cBhvr>
                                        <p:cTn dur="500"/>
                                        <p:tgtEl>
                                          <p:spTgt spid="15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0">
                                            <p:txEl>
                                              <p:pRg end="1" st="1"/>
                                            </p:txEl>
                                          </p:spTgt>
                                        </p:tgtEl>
                                        <p:attrNameLst>
                                          <p:attrName>style.visibility</p:attrName>
                                        </p:attrNameLst>
                                      </p:cBhvr>
                                      <p:to>
                                        <p:strVal val="visible"/>
                                      </p:to>
                                    </p:set>
                                    <p:animEffect filter="fade" transition="in">
                                      <p:cBhvr>
                                        <p:cTn dur="500"/>
                                        <p:tgtEl>
                                          <p:spTgt spid="15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0">
                                            <p:txEl>
                                              <p:pRg end="2" st="2"/>
                                            </p:txEl>
                                          </p:spTgt>
                                        </p:tgtEl>
                                        <p:attrNameLst>
                                          <p:attrName>style.visibility</p:attrName>
                                        </p:attrNameLst>
                                      </p:cBhvr>
                                      <p:to>
                                        <p:strVal val="visible"/>
                                      </p:to>
                                    </p:set>
                                    <p:animEffect filter="fade" transition="in">
                                      <p:cBhvr>
                                        <p:cTn dur="500"/>
                                        <p:tgtEl>
                                          <p:spTgt spid="15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0">
                                            <p:txEl>
                                              <p:pRg end="3" st="3"/>
                                            </p:txEl>
                                          </p:spTgt>
                                        </p:tgtEl>
                                        <p:attrNameLst>
                                          <p:attrName>style.visibility</p:attrName>
                                        </p:attrNameLst>
                                      </p:cBhvr>
                                      <p:to>
                                        <p:strVal val="visible"/>
                                      </p:to>
                                    </p:set>
                                    <p:animEffect filter="fade" transition="in">
                                      <p:cBhvr>
                                        <p:cTn dur="500"/>
                                        <p:tgtEl>
                                          <p:spTgt spid="15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0">
                                            <p:txEl>
                                              <p:pRg end="4" st="4"/>
                                            </p:txEl>
                                          </p:spTgt>
                                        </p:tgtEl>
                                        <p:attrNameLst>
                                          <p:attrName>style.visibility</p:attrName>
                                        </p:attrNameLst>
                                      </p:cBhvr>
                                      <p:to>
                                        <p:strVal val="visible"/>
                                      </p:to>
                                    </p:set>
                                    <p:animEffect filter="fade" transition="in">
                                      <p:cBhvr>
                                        <p:cTn dur="500"/>
                                        <p:tgtEl>
                                          <p:spTgt spid="15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0">
                                            <p:txEl>
                                              <p:pRg end="5" st="5"/>
                                            </p:txEl>
                                          </p:spTgt>
                                        </p:tgtEl>
                                        <p:attrNameLst>
                                          <p:attrName>style.visibility</p:attrName>
                                        </p:attrNameLst>
                                      </p:cBhvr>
                                      <p:to>
                                        <p:strVal val="visible"/>
                                      </p:to>
                                    </p:set>
                                    <p:animEffect filter="fade" transition="in">
                                      <p:cBhvr>
                                        <p:cTn dur="500"/>
                                        <p:tgtEl>
                                          <p:spTgt spid="150">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0">
                                            <p:txEl>
                                              <p:pRg end="6" st="6"/>
                                            </p:txEl>
                                          </p:spTgt>
                                        </p:tgtEl>
                                        <p:attrNameLst>
                                          <p:attrName>style.visibility</p:attrName>
                                        </p:attrNameLst>
                                      </p:cBhvr>
                                      <p:to>
                                        <p:strVal val="visible"/>
                                      </p:to>
                                    </p:set>
                                    <p:animEffect filter="fade" transition="in">
                                      <p:cBhvr>
                                        <p:cTn dur="500"/>
                                        <p:tgtEl>
                                          <p:spTgt spid="150">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0">
                                            <p:txEl>
                                              <p:pRg end="7" st="7"/>
                                            </p:txEl>
                                          </p:spTgt>
                                        </p:tgtEl>
                                        <p:attrNameLst>
                                          <p:attrName>style.visibility</p:attrName>
                                        </p:attrNameLst>
                                      </p:cBhvr>
                                      <p:to>
                                        <p:strVal val="visible"/>
                                      </p:to>
                                    </p:set>
                                    <p:animEffect filter="fade" transition="in">
                                      <p:cBhvr>
                                        <p:cTn dur="500"/>
                                        <p:tgtEl>
                                          <p:spTgt spid="150">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0">
                                            <p:txEl>
                                              <p:pRg end="8" st="8"/>
                                            </p:txEl>
                                          </p:spTgt>
                                        </p:tgtEl>
                                        <p:attrNameLst>
                                          <p:attrName>style.visibility</p:attrName>
                                        </p:attrNameLst>
                                      </p:cBhvr>
                                      <p:to>
                                        <p:strVal val="visible"/>
                                      </p:to>
                                    </p:set>
                                    <p:animEffect filter="fade" transition="in">
                                      <p:cBhvr>
                                        <p:cTn dur="500"/>
                                        <p:tgtEl>
                                          <p:spTgt spid="150">
                                            <p:txEl>
                                              <p:pRg end="8" st="8"/>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0">
                                            <p:txEl>
                                              <p:pRg end="9" st="9"/>
                                            </p:txEl>
                                          </p:spTgt>
                                        </p:tgtEl>
                                        <p:attrNameLst>
                                          <p:attrName>style.visibility</p:attrName>
                                        </p:attrNameLst>
                                      </p:cBhvr>
                                      <p:to>
                                        <p:strVal val="visible"/>
                                      </p:to>
                                    </p:set>
                                    <p:animEffect filter="fade" transition="in">
                                      <p:cBhvr>
                                        <p:cTn dur="500"/>
                                        <p:tgtEl>
                                          <p:spTgt spid="150">
                                            <p:txEl>
                                              <p:pRg end="9" st="9"/>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0">
                                            <p:txEl>
                                              <p:pRg end="10" st="10"/>
                                            </p:txEl>
                                          </p:spTgt>
                                        </p:tgtEl>
                                        <p:attrNameLst>
                                          <p:attrName>style.visibility</p:attrName>
                                        </p:attrNameLst>
                                      </p:cBhvr>
                                      <p:to>
                                        <p:strVal val="visible"/>
                                      </p:to>
                                    </p:set>
                                    <p:animEffect filter="fade" transition="in">
                                      <p:cBhvr>
                                        <p:cTn dur="500"/>
                                        <p:tgtEl>
                                          <p:spTgt spid="150">
                                            <p:txEl>
                                              <p:pRg end="10" st="1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0">
                                            <p:txEl>
                                              <p:pRg end="11" st="11"/>
                                            </p:txEl>
                                          </p:spTgt>
                                        </p:tgtEl>
                                        <p:attrNameLst>
                                          <p:attrName>style.visibility</p:attrName>
                                        </p:attrNameLst>
                                      </p:cBhvr>
                                      <p:to>
                                        <p:strVal val="visible"/>
                                      </p:to>
                                    </p:set>
                                    <p:animEffect filter="fade" transition="in">
                                      <p:cBhvr>
                                        <p:cTn dur="500"/>
                                        <p:tgtEl>
                                          <p:spTgt spid="150">
                                            <p:txEl>
                                              <p:pRg end="11" st="1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0">
                                            <p:txEl>
                                              <p:pRg end="12" st="12"/>
                                            </p:txEl>
                                          </p:spTgt>
                                        </p:tgtEl>
                                        <p:attrNameLst>
                                          <p:attrName>style.visibility</p:attrName>
                                        </p:attrNameLst>
                                      </p:cBhvr>
                                      <p:to>
                                        <p:strVal val="visible"/>
                                      </p:to>
                                    </p:set>
                                    <p:animEffect filter="fade" transition="in">
                                      <p:cBhvr>
                                        <p:cTn dur="500"/>
                                        <p:tgtEl>
                                          <p:spTgt spid="150">
                                            <p:txEl>
                                              <p:pRg end="12" st="1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0">
                                            <p:txEl>
                                              <p:pRg end="13" st="13"/>
                                            </p:txEl>
                                          </p:spTgt>
                                        </p:tgtEl>
                                        <p:attrNameLst>
                                          <p:attrName>style.visibility</p:attrName>
                                        </p:attrNameLst>
                                      </p:cBhvr>
                                      <p:to>
                                        <p:strVal val="visible"/>
                                      </p:to>
                                    </p:set>
                                    <p:animEffect filter="fade" transition="in">
                                      <p:cBhvr>
                                        <p:cTn dur="500"/>
                                        <p:tgtEl>
                                          <p:spTgt spid="150">
                                            <p:txEl>
                                              <p:pRg end="13" st="1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57" name="Shape 157"/>
        <p:cNvGrpSpPr/>
        <p:nvPr/>
      </p:nvGrpSpPr>
      <p:grpSpPr>
        <a:xfrm>
          <a:off x="0" y="0"/>
          <a:ext cx="0" cy="0"/>
          <a:chOff x="0" y="0"/>
          <a:chExt cx="0" cy="0"/>
        </a:xfrm>
      </p:grpSpPr>
      <p:sp>
        <p:nvSpPr>
          <p:cNvPr id="158" name="Google Shape;158;p9"/>
          <p:cNvSpPr txBox="1"/>
          <p:nvPr>
            <p:ph idx="1" type="subTitle"/>
          </p:nvPr>
        </p:nvSpPr>
        <p:spPr>
          <a:xfrm>
            <a:off x="413590" y="1253049"/>
            <a:ext cx="7763759" cy="579736"/>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dk1"/>
              </a:buClr>
              <a:buSzPts val="1600"/>
              <a:buFont typeface="Arial"/>
              <a:buNone/>
            </a:pPr>
            <a:r>
              <a:rPr b="1" i="0" lang="en-US" sz="1400" u="none" cap="none" strike="noStrike">
                <a:solidFill>
                  <a:schemeClr val="dk1"/>
                </a:solidFill>
                <a:latin typeface="Arial"/>
                <a:ea typeface="Arial"/>
                <a:cs typeface="Arial"/>
                <a:sym typeface="Arial"/>
              </a:rPr>
              <a:t>In Crevillent</a:t>
            </a:r>
            <a:r>
              <a:rPr b="0" i="0" lang="en-US" sz="1400" u="none" cap="none" strike="noStrike">
                <a:solidFill>
                  <a:schemeClr val="dk1"/>
                </a:solidFill>
                <a:latin typeface="Arial"/>
                <a:ea typeface="Arial"/>
                <a:cs typeface="Arial"/>
                <a:sym typeface="Arial"/>
              </a:rPr>
              <a:t>, Spain, 65 households are participating in an energy community set up in collaboration with Enercoop. </a:t>
            </a:r>
            <a:endParaRPr sz="2200"/>
          </a:p>
          <a:p>
            <a:pPr indent="-273050" lvl="0" marL="285750" marR="0" rtl="0" algn="just">
              <a:lnSpc>
                <a:spcPct val="90000"/>
              </a:lnSpc>
              <a:spcBef>
                <a:spcPts val="1000"/>
              </a:spcBef>
              <a:spcAft>
                <a:spcPts val="0"/>
              </a:spcAft>
              <a:buClr>
                <a:schemeClr val="dk1"/>
              </a:buClr>
              <a:buSzPts val="1400"/>
              <a:buFont typeface="Arial"/>
              <a:buChar char="•"/>
            </a:pPr>
            <a:r>
              <a:rPr b="0" i="0" lang="en-US" sz="1400" u="none" cap="none" strike="noStrike">
                <a:solidFill>
                  <a:schemeClr val="dk1"/>
                </a:solidFill>
                <a:latin typeface="Arial"/>
                <a:ea typeface="Arial"/>
                <a:cs typeface="Arial"/>
                <a:sym typeface="Arial"/>
              </a:rPr>
              <a:t>Activities include collective self-consumption, storage, the optimization of the energy and economic flows, electricity-sharing and a mobile app for citizens with information about their energy use. The municipality provides administrative support and allows for the installation of PV solar panels on local government roofs and has already permitted public unused land to be used for more PV installations.</a:t>
            </a:r>
            <a:endParaRPr b="0" i="0" sz="1400" u="none" cap="none" strike="noStrike">
              <a:solidFill>
                <a:schemeClr val="dk1"/>
              </a:solidFill>
              <a:latin typeface="Arial"/>
              <a:ea typeface="Arial"/>
              <a:cs typeface="Arial"/>
              <a:sym typeface="Arial"/>
            </a:endParaRPr>
          </a:p>
          <a:p>
            <a:pPr indent="0" lvl="0" marL="0" marR="0" rtl="0" algn="just">
              <a:lnSpc>
                <a:spcPct val="90000"/>
              </a:lnSpc>
              <a:spcBef>
                <a:spcPts val="1000"/>
              </a:spcBef>
              <a:spcAft>
                <a:spcPts val="0"/>
              </a:spcAft>
              <a:buClr>
                <a:schemeClr val="dk1"/>
              </a:buClr>
              <a:buSzPts val="1600"/>
              <a:buFont typeface="Arial"/>
              <a:buNone/>
            </a:pPr>
            <a:r>
              <a:rPr b="1" i="0" lang="en-US" sz="1400" u="none" cap="none" strike="noStrike">
                <a:solidFill>
                  <a:schemeClr val="dk1"/>
                </a:solidFill>
                <a:latin typeface="Arial"/>
                <a:ea typeface="Arial"/>
                <a:cs typeface="Arial"/>
                <a:sym typeface="Arial"/>
              </a:rPr>
              <a:t>Amel &amp; Büllingen</a:t>
            </a:r>
            <a:r>
              <a:rPr b="0" i="0" lang="en-US" sz="1400" u="none" cap="none" strike="noStrike">
                <a:solidFill>
                  <a:schemeClr val="dk1"/>
                </a:solidFill>
                <a:latin typeface="Arial"/>
                <a:ea typeface="Arial"/>
                <a:cs typeface="Arial"/>
                <a:sym typeface="Arial"/>
              </a:rPr>
              <a:t>, Belgium, have initiated and participate in a large wind farm on municipal property. 50% of the project are publicly owned by the municipalities and 25% by Courant d’Air and 25% by Ecopower.</a:t>
            </a:r>
            <a:endParaRPr b="0" i="0" sz="1400" u="none" cap="none" strike="noStrike">
              <a:solidFill>
                <a:schemeClr val="dk1"/>
              </a:solidFill>
              <a:latin typeface="Arial"/>
              <a:ea typeface="Arial"/>
              <a:cs typeface="Arial"/>
              <a:sym typeface="Arial"/>
            </a:endParaRPr>
          </a:p>
          <a:p>
            <a:pPr indent="0" lvl="0" marL="0" marR="0" rtl="0" algn="just">
              <a:lnSpc>
                <a:spcPct val="90000"/>
              </a:lnSpc>
              <a:spcBef>
                <a:spcPts val="1000"/>
              </a:spcBef>
              <a:spcAft>
                <a:spcPts val="0"/>
              </a:spcAft>
              <a:buClr>
                <a:schemeClr val="dk1"/>
              </a:buClr>
              <a:buSzPts val="1600"/>
              <a:buFont typeface="Arial"/>
              <a:buNone/>
            </a:pPr>
            <a:r>
              <a:rPr b="0" i="0" lang="en-US" sz="1400" u="none" cap="none" strike="noStrike">
                <a:solidFill>
                  <a:schemeClr val="dk1"/>
                </a:solidFill>
                <a:latin typeface="Arial"/>
                <a:ea typeface="Arial"/>
                <a:cs typeface="Arial"/>
                <a:sym typeface="Arial"/>
              </a:rPr>
              <a:t>Villages around </a:t>
            </a:r>
            <a:r>
              <a:rPr b="1" i="0" lang="en-US" sz="1400" u="none" cap="none" strike="noStrike">
                <a:solidFill>
                  <a:schemeClr val="dk1"/>
                </a:solidFill>
                <a:latin typeface="Arial"/>
                <a:ea typeface="Arial"/>
                <a:cs typeface="Arial"/>
                <a:sym typeface="Arial"/>
              </a:rPr>
              <a:t>Göttingen</a:t>
            </a:r>
            <a:r>
              <a:rPr b="0" i="0" lang="en-US" sz="1400" u="none" cap="none" strike="noStrike">
                <a:solidFill>
                  <a:schemeClr val="dk1"/>
                </a:solidFill>
                <a:latin typeface="Arial"/>
                <a:ea typeface="Arial"/>
                <a:cs typeface="Arial"/>
                <a:sym typeface="Arial"/>
              </a:rPr>
              <a:t>, Germany, connect local farmers to village cooperatives that manage energy production and distribution e.g. Bioenergiedorf Jühnde eG.</a:t>
            </a:r>
            <a:endParaRPr b="0" i="0" sz="1400" u="none" cap="none" strike="noStrike">
              <a:solidFill>
                <a:schemeClr val="dk1"/>
              </a:solidFill>
              <a:latin typeface="Arial"/>
              <a:ea typeface="Arial"/>
              <a:cs typeface="Arial"/>
              <a:sym typeface="Arial"/>
            </a:endParaRPr>
          </a:p>
          <a:p>
            <a:pPr indent="-273050" lvl="0" marL="285750" marR="0" rtl="0" algn="just">
              <a:lnSpc>
                <a:spcPct val="90000"/>
              </a:lnSpc>
              <a:spcBef>
                <a:spcPts val="1000"/>
              </a:spcBef>
              <a:spcAft>
                <a:spcPts val="0"/>
              </a:spcAft>
              <a:buClr>
                <a:schemeClr val="dk1"/>
              </a:buClr>
              <a:buSzPts val="1400"/>
              <a:buFont typeface="Arial"/>
              <a:buChar char="•"/>
            </a:pPr>
            <a:r>
              <a:rPr b="0" i="0" lang="en-US" sz="1400" u="none" cap="none" strike="noStrike">
                <a:solidFill>
                  <a:schemeClr val="dk1"/>
                </a:solidFill>
                <a:latin typeface="Arial"/>
                <a:ea typeface="Arial"/>
                <a:cs typeface="Arial"/>
                <a:sym typeface="Arial"/>
              </a:rPr>
              <a:t>With high citizen interest, investment came from LEADER as well from cooperative shares, cooperative loans and federal government subsidies.</a:t>
            </a:r>
            <a:endParaRPr b="0" i="0" sz="1400" u="none" cap="none" strike="noStrike">
              <a:solidFill>
                <a:schemeClr val="dk1"/>
              </a:solidFill>
              <a:latin typeface="Arial"/>
              <a:ea typeface="Arial"/>
              <a:cs typeface="Arial"/>
              <a:sym typeface="Arial"/>
            </a:endParaRPr>
          </a:p>
          <a:p>
            <a:pPr indent="0" lvl="0" marL="0" marR="0" rtl="0" algn="just">
              <a:lnSpc>
                <a:spcPct val="90000"/>
              </a:lnSpc>
              <a:spcBef>
                <a:spcPts val="1000"/>
              </a:spcBef>
              <a:spcAft>
                <a:spcPts val="0"/>
              </a:spcAft>
              <a:buClr>
                <a:schemeClr val="dk1"/>
              </a:buClr>
              <a:buSzPts val="1600"/>
              <a:buFont typeface="Arial"/>
              <a:buNone/>
            </a:pPr>
            <a:r>
              <a:rPr b="1" i="0" lang="en-US" sz="1400" u="none" cap="none" strike="noStrike">
                <a:solidFill>
                  <a:schemeClr val="dk1"/>
                </a:solidFill>
                <a:latin typeface="Arial"/>
                <a:ea typeface="Arial"/>
                <a:cs typeface="Arial"/>
                <a:sym typeface="Arial"/>
              </a:rPr>
              <a:t>Ragusa</a:t>
            </a:r>
            <a:r>
              <a:rPr b="0" i="0" lang="en-US" sz="1400" u="none" cap="none" strike="noStrike">
                <a:solidFill>
                  <a:schemeClr val="dk1"/>
                </a:solidFill>
                <a:latin typeface="Arial"/>
                <a:ea typeface="Arial"/>
                <a:cs typeface="Arial"/>
                <a:sym typeface="Arial"/>
              </a:rPr>
              <a:t>, Italy, is making renewable energy communities a core priority in its Sustainable Energy &amp; Climate Action Plans (SECAP) and is now launching an 200 kW agricultural energy community allowing SMEs to produce and share energy from renewable sources</a:t>
            </a:r>
            <a:r>
              <a:rPr b="0" i="0" lang="en-US" sz="1600" u="none" cap="none" strike="noStrike">
                <a:solidFill>
                  <a:schemeClr val="dk1"/>
                </a:solidFill>
                <a:latin typeface="Arial"/>
                <a:ea typeface="Arial"/>
                <a:cs typeface="Arial"/>
                <a:sym typeface="Arial"/>
              </a:rPr>
              <a:t>. </a:t>
            </a:r>
            <a:endParaRPr b="0" i="0" sz="1600" u="none" cap="none" strike="noStrike">
              <a:solidFill>
                <a:schemeClr val="dk1"/>
              </a:solidFill>
              <a:latin typeface="Arial"/>
              <a:ea typeface="Arial"/>
              <a:cs typeface="Arial"/>
              <a:sym typeface="Arial"/>
            </a:endParaRPr>
          </a:p>
          <a:p>
            <a:pPr indent="0" lvl="0" marL="0" marR="0" rtl="0" algn="just">
              <a:lnSpc>
                <a:spcPct val="90000"/>
              </a:lnSpc>
              <a:spcBef>
                <a:spcPts val="1000"/>
              </a:spcBef>
              <a:spcAft>
                <a:spcPts val="0"/>
              </a:spcAft>
              <a:buClr>
                <a:schemeClr val="lt1"/>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just">
              <a:lnSpc>
                <a:spcPct val="90000"/>
              </a:lnSpc>
              <a:spcBef>
                <a:spcPts val="1000"/>
              </a:spcBef>
              <a:spcAft>
                <a:spcPts val="0"/>
              </a:spcAft>
              <a:buClr>
                <a:schemeClr val="lt1"/>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just">
              <a:lnSpc>
                <a:spcPct val="90000"/>
              </a:lnSpc>
              <a:spcBef>
                <a:spcPts val="1000"/>
              </a:spcBef>
              <a:spcAft>
                <a:spcPts val="0"/>
              </a:spcAft>
              <a:buClr>
                <a:schemeClr val="lt1"/>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just">
              <a:lnSpc>
                <a:spcPct val="90000"/>
              </a:lnSpc>
              <a:spcBef>
                <a:spcPts val="1000"/>
              </a:spcBef>
              <a:spcAft>
                <a:spcPts val="0"/>
              </a:spcAft>
              <a:buClr>
                <a:schemeClr val="lt1"/>
              </a:buClr>
              <a:buSzPts val="1800"/>
              <a:buFont typeface="Arial"/>
              <a:buNone/>
            </a:pPr>
            <a:r>
              <a:t/>
            </a:r>
            <a:endParaRPr b="0" i="0" sz="1800" u="none" cap="none" strike="noStrike">
              <a:solidFill>
                <a:schemeClr val="dk1"/>
              </a:solidFill>
              <a:latin typeface="Arial"/>
              <a:ea typeface="Arial"/>
              <a:cs typeface="Arial"/>
              <a:sym typeface="Arial"/>
            </a:endParaRPr>
          </a:p>
          <a:p>
            <a:pPr indent="-228600" lvl="0" marL="342900" marR="0" rtl="0" algn="just">
              <a:lnSpc>
                <a:spcPct val="90000"/>
              </a:lnSpc>
              <a:spcBef>
                <a:spcPts val="1000"/>
              </a:spcBef>
              <a:spcAft>
                <a:spcPts val="0"/>
              </a:spcAft>
              <a:buClr>
                <a:schemeClr val="lt1"/>
              </a:buClr>
              <a:buSzPts val="1800"/>
              <a:buFont typeface="Arial"/>
              <a:buNone/>
            </a:pPr>
            <a:r>
              <a:t/>
            </a:r>
            <a:endParaRPr b="0" i="0" sz="1800" u="none" cap="none" strike="noStrike">
              <a:solidFill>
                <a:schemeClr val="dk1"/>
              </a:solidFill>
              <a:latin typeface="Arial"/>
              <a:ea typeface="Arial"/>
              <a:cs typeface="Arial"/>
              <a:sym typeface="Arial"/>
            </a:endParaRPr>
          </a:p>
          <a:p>
            <a:pPr indent="-228600" lvl="0" marL="342900" marR="0" rtl="0" algn="just">
              <a:lnSpc>
                <a:spcPct val="90000"/>
              </a:lnSpc>
              <a:spcBef>
                <a:spcPts val="1000"/>
              </a:spcBef>
              <a:spcAft>
                <a:spcPts val="0"/>
              </a:spcAft>
              <a:buClr>
                <a:schemeClr val="lt1"/>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59" name="Google Shape;159;p9"/>
          <p:cNvSpPr txBox="1"/>
          <p:nvPr>
            <p:ph type="ctrTitle"/>
          </p:nvPr>
        </p:nvSpPr>
        <p:spPr>
          <a:xfrm>
            <a:off x="335908" y="140843"/>
            <a:ext cx="9440389" cy="954459"/>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4500"/>
              <a:buFont typeface="Arial"/>
              <a:buNone/>
            </a:pPr>
            <a:r>
              <a:rPr lang="en-US" sz="4500">
                <a:latin typeface="Arial"/>
                <a:ea typeface="Arial"/>
                <a:cs typeface="Arial"/>
                <a:sym typeface="Arial"/>
              </a:rPr>
              <a:t>Examples form Signatories in Rural Areas</a:t>
            </a:r>
            <a:endParaRPr sz="4500">
              <a:latin typeface="Arial"/>
              <a:ea typeface="Arial"/>
              <a:cs typeface="Arial"/>
              <a:sym typeface="Arial"/>
            </a:endParaRPr>
          </a:p>
        </p:txBody>
      </p:sp>
      <p:sp>
        <p:nvSpPr>
          <p:cNvPr descr="data:image/jpg;base64,%20/9j/4AAQSkZJRgABAQEAYABgAAD/2wBDAAUDBAQEAwUEBAQFBQUGBwwIBwcHBw8LCwkMEQ8SEhEPERETFhwXExQaFRERGCEYGh0dHx8fExciJCIeJBweHx7/2wBDAQUFBQcGBw4ICA4eFBEUHh4eHh4eHh4eHh4eHh4eHh4eHh4eHh4eHh4eHh4eHh4eHh4eHh4eHh4eHh4eHh4eHh7/wAARCAGjASo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33+2NV/6CFx/32aP7Y1X/AKCFx/32aoUV02R817Sfdl/+2NV/6CFx/wB9mq8XiW5lkaKLWzJIrbWVbgEhueMZ68H8qhFchZ+HdVs9skT2byw30lzEHmba6v5gIPyfKQJP9rJFXCEWncidaorWbO2l8SXUMKTS60Y4nICO04CsT0wc80xvFUiyiFtfVZD0Q3Iyfwz7GuXg0G7sxo7Q/Y7trG1Ns8dxlVOdpLpwcHjHToetRx+GZgI9zWpZYr1N205zO+5D07d/0qvZ0+5Pt6x1p8UTBpFOvAGNd7g3I+VfU88DkfnXTeBNRur6/k828kuIjDuTL7geRyK8gg8KX0UF7DJ9lnWfymjIuXTa6LGAcBDggpnOT2GK9Q+FcVxBIsN3Kk1wloFlkRdqswIyQO1TWhCMfdZ0YKtVlWipHoFFFFcZ9EFFFFABRRRQAUUUUAFFFFABRRRQAUUUUAFFFFABRRRQAUUUUAFFFFABRRRQAUUUUAFFFFABRRRQBif8Ito//PGT/v4aP+EW0f8A54yf9/DW3RT5n3Mfq9L+VGJ/wi2j/wDPGT/v4aP+EW0f/njJ/wB/DW3RRzPuH1el/KjE/wCEW0f/AJ4yf9/DR/wi2j/88ZP+/hrboo5n3D6vS/lRif8ACLaP/wA8ZP8Av4at6Zo1hp0zTWsbK7LtJLk8VoUUXY1Rpxd1FBRWX4m1y10CxS7u4p5UeTywsIUnO0sT8xAwAp71zn/C0PDQEbMl+qSySRxOYRhyjBTjnjOeM46GrjSnJXignXpwdpOx29FcRafFHwtcpE0b3Y83zNoaIA/JEJG7++3/AHgR71d8M+PND8QXE0NmLqNoLcXEvnRgBUJwOhOfwz0+mW6FRbxJjiqMmkpI6qioPtlt/wA9R+RpPtlt/wA9R+RrOzNrosUVX+2W3/PUfkaX7Zbf89R+Roswuieiq/2y2/56j8jT4biGZ2SOQMygFhjoDnH8jRZhdEtFFFIYUVmeINbs9EsZLu6WV1i2F1jUEqrNt3EkgBR3JPABrm4vid4dlvjZRQ6g8wnFuwEK4VznqS3Thh/wE1pGlOSvFGU69ODtJ2O3oriP+Fm6D5e77LqWRC07KIVJVAqMOjckiRcAZPPOK6rQtUtNa0mDVLFme2nBMbEYyASM/pRKlOKvJBCvTqO0Xdl2iiiszUKKKKACiiigAooooAKKKKACiiigAooooAKKKKACiiigAooooAKKKKAMjxW2NPiH9jpq379CYWiDhVHLPg9wAce+BWELxHkeSLwP+4MjmUtagPI27hgNvOeDzz+VdLrSXrxwfY5NoEwMoD7Cy4PAOD3wfcA1iMfHHmsobTURQpLsMjBJ3Y6cjA9Bg+tbU9jmqp83X7kXdHi03UDPu8PRWqrtwZbUL5gOexX26e4rUt7Cxt5fNt7K2hk5+dIlU89eQO+B+Vc/NF41R3kiutNkdlCrGwIXuS3TsSB7j3pIW8bTzS/NYW8SyFV3xklhkcjnp1xmhxv1BTS3i7+h1VFNi3+Uvmbd+0btvTPfFOrE6QooooAKrw/8ftx9E/kasVXh/wCP24+ifyNNCfQsUUUUhmH4lYrFL/xL0v1Ii3RvD5oUZc7tg68gfic1iz3wZZm/4Qhpis+/JswN4DctyPvZckfVj610Gtx6hIZV02RUm2xk5bbuXL8A4OOcfhms2aHxjJcKy3ljEqlmCDkN6Z4zjt+ftW8LWOWqnfS/3epp6dpekyWVrMdCsrZgm5YjbpmItywGBx71pQQw28QigiSKNc4RFCgd+grlLz/hNI4Ud7rTw3mDCxqQOpOMnPH5ce9Ur3UfGKzll+xMiOu1YgSSO7E9h0/Ck4OXUPbRp/Zf3Hd0Vzc947Tu8TsCwXDZweMZq5YXGqS3Cxs0IjMbNl1JYkEYxg9OTWfKaRrJu1jYoqDF5/z0t/8Avg/40YvP+elv/wB8H/GlY1uT0VXxe/8APS3/AO+D/jWd4ij8RPYBNIuLeO4aaEb9gG2PePMPzZH3enFNRu7XFKVk3Y2aK4C3k+JsOqI9xBbXNh5wLJGYhJsDrkDJA5UseoPH0ps0nxSYBo4LBP8ASJCVLRn9yzJsGf7yDeD2Pr0rT2P95feYfWf7j+49BorG8Hf29/Y4/wCEhx9r3nbnZu24H3tny5zu6dsd81s1nKPK7G8Jc0U7WCiiipKCiiigAooooAKKKKAA8DNZ0+r2yyiKJhIxViD2yB0q9O0iRloo/MbP3d2K5fXJbGWNtlq0FwG+bOFIPuO/1qoowr1HBaHS2Nwt1aR3CjAcZx6VNXNW2tWtrDBb24fy0Lb9w6jB6fjV7T9et5k/0nEDYzyeOuKHFhCvB2TepY1vTRqUEUfnNA0UqyrIq5ZSM9M8Z575rDbwfI1k1vJ4g1KTepWQs5IYH2z9T/8AW4qbxN4ws9E0x9Q+yXF3HHOIXEIBIG1mLj1ACmsaL4kCW1N5Hoc7wLJOj7ZwXHlYz8uOSd3AzWtONW3u7GdWph+b3nr8zWHhFg8cn9u6kZUJxIZCWAPXHOB/L2qW08O3lrqdpcrrFzNHG5aZJJGII24CqM4xk981z5+KVr5rquiXmEuEhIZgHG4MSxXHAAXnP44qzcfErTUWL7PYXN08lkbnbEynD7sCEnpvIDHH+zV8lfsZqphej/M7qivPI/inYyRyTR6VP5SgHc0qgquUyzr1UYcY4JJDADiu7+1ruYeRcHacZ8s4PHUetYzpTh8SOmnXp1PhdyxRUAuR/wA8Z/8Av2afbyrPCsqBgrdNwwaixrdElV4f+P24+ifyNWKrw/8AH7cfRP5GhA+hYooopDMbXrS1vZRb3VxJArNHtaNipLfvMDI6d65bVrLTLM5bxZKNqs0recGYRkcDGfy4rX8V6vYWshkvIZZYFaIfuyVZW3N83BBwBkn1rhzqHhV1WEaXPxHvkALF0bHK5z6Fh17YrqpRlbqebiasU7aGxf6HdXE8WzXb82yorL5kjM27OQev4565PpUUvh+8ABh1q7ZzIpYySNjaDk8A8k9fTP5VBZeJI7zUJI7ZHSK2IUqwxuHTp2IwRWu2r24YBVdhjk46U3KcTkUqU7u5nXl5cNeMwkZdjnaB0FdZ4Yt3me2u52O4wsVA47rzXEyMXkZ26sSTXb+E9RtrhLS187/SI7d1ZGPPDLyPWs5bF4OSdT3mdJRRRWB7QVl+JbZLqzhR71LQLcI+5+j4OdvUda1KzfEEenTW8EOpwiWGSdVVT03YOCfaqjuiZ6xZgR2OqCWVZPGAUZ3x4GTswOTk4yDn2Pfjgb2iOLeAWdxqqXtxuzu6HBzgdT6H9a49W8DEuIoroqHf549wDZU7/m9B0PPcdq6rT/DGj2N8l7a27RzKABiQ4wAQOOn8R/Otp2tr+RzU7t+7Z/NmzRRRXOdYUUUUAFFFFABRRRQAUUUUARXUrwxeYkLzEEZVOuK4nV5fO1CWXynj3HgMMGu7rE8TabJdKLmAZeNcFQOWFVFnLiqcpR0OUoJNTpZ3TqzJbTMF64Q8VNHpOoyJvW1kx74H860ueaoSeyILO8v7WeP+zoEnnkkUbXwF2jluT/EQMD3NbL6l4pAIXQYFLchhJuxxnkZH061Vm0GeFLS7l1CKzaOdWIaTYDww2578kHHtUlzofiOaKGKXxJ8iMGdlGxvzA5H1/WqXL1sddKNSMba/gPl1TxX5YdfD0SN5g4WUOxXPI5wOmef8au6Lfa9cXMa6hosVpAy5ZhLuZWx6fUfrVb+z/FDRNt8RQAsOGECkHjgjjjt68ZPeluNJ8RyWKxrrytOtwkodk2jC5yp24yD8vHsfWj3dtPxNlz3vr+B0m1f7o/Klrmb3Q9fkuZWt/EDpBL5m6NlB2gsxUA4zwCB68cEYpRpXihUCr4hVjxkvCvBxzjjkZzx+vFZ8i/mNvaSv8L/A6WoNP/48ov8AdrM0jT9Yt9TNxqGqfa4FiaNFxtPLKQSAMZAB59+1aen/APHlF/u1LVupUZN7qxPVeH/j9uPon8jViq8P/H7cfRP5Gkin0LFRzeaxCxMF/vN1x+FSVBfXC21u0h69h6mkD21OV8Vz3NrLL9gjMtwoj3llyWXc27GeB9a4LUta8QXke7+x0jnVThg3DNjjjPGcde1dR4paeeK48qby5GCEZYgN98Y4575/CuQ+wa0rLs1gFQ3zBoxyOw6V2Ukra2Pn8ZUk5WWw17zX9j/8S1S7Fir7hxycAjPUD86vabNfzNJ9ttEgAAKFXzn1Bp+lwz29hFBcSiWVAQXGeeeOvtVqnKS2scsYve4lXPDsLz+J7JEZgRliVOCACCf5VTpsNy9tqcUkM3lTCNtpBweo6VBrFpSTZ6/RWf4e1EanpiTnAlHyyAdmH+c1oVys+kjJSipIKoa3Jsgh3Wf2uNplEi+UZNq/3sAHocVfqhr0U01hst7r7NJ5iEP5mzIDDIz7jIpx3QT+FnMp4gwPK/4RCVNr7Qhix8x5HGzuBn+eBzV+LxFrEn/Mq3ycbvnce/HAPPH547c1G0fjaODe15pzzYOIUXr7gkdefpUi2/jUr82oaYDv6CEn5cj9cZ9Of06Go+X3s5U5rv8AcgfxDrGXWPwxdllQNliQuSOn3eSOM/j6VraDf3GoWjzXFhPZOshQJKpBYYHzDIBxz+laFFYuSa2OiMZJ6yCiiioNAooooAKKKKACiiigAooooAKKKKAMPxjJp0VnbNqM1zApuAkUkBAZWZWHf2Le/pzXPSQeC1nbdqNyoHzbssFUkdd23r6Z9eOvPVeImlW0iMVjBeEzKpSVSwAPBIwD61g2l3bTwFf+EOZJo0jLI0KBSWcAhT3xuJz069K3p/CclZe90+5mZdWPhCSeBE1meKDDNIwJw5yFxvxwcsOnUYzxXUeEYtFjgnOi3DzIWHmbieDz6geuPw9qwpdY0fzYheeEX8/5R81qp52gkLkckc9PTNdD4ZvoL5blrfSZtPVHC5kiCeb15A64+vrVVObk6k0lH2mlvxNiiiiuY7QqDT/+PKL/AHanqDT/APjyi/3afQXUnqvD/wAftx9E/kasVXh/4/bj6J/I0IH0LFYOuTb5vLVgQMEYrXvrj7NFv2huvfFcvfXPElxJ2BY04o58RNJWOY1O4km1OaNtu2MADA92qCmFi99Mx+8VUn82p9dB4Ld3cK6DQfDkmoW32mWVooz0AXlvoTWAu3cN33c8/SvU9LmtLjTbeewkjltXjBidCCpXHGCKibaR2YKhGrJ83Q848d6bP4d0u5vYGFzthkeJcc7lXIBr5z8N3s154+kbUvh74m8RS3OhpM0Cy4uPMZwftkbL9yM9FA6DFfTPi+8FzrE8cZBiQhSOzMBgn+Yr521nRPE+g/FFdN8M6hdWcWsQGCGeM8w2xbdJEG6qqnJ4xwRXpZfONpKW9v62OLFSp06t1G8du/5nv/7Oms3WqeByuorLHdRXMseLgjzmVWKgvjgsMAEjuDXptePeEJotDjsbbSI5EigUQxhomwy9Dnjv1z+Netfao/7k/wD35f8Awrza6vUbS0Z7GX1b0VF7onqrqthBqVp9muACnmI/QHlWDDr9Kf8Aao/7k/8A35f/AArJ8VeIo9D0htQFnLPtmiiKsDEP3jhc7iOgzk1lGMm1bc7Zyioty2Kp8IgzJcNrWpGdFKq+8cAjGMfkfqBXQ2EDWtnFbtM8xRcGR/vMfU1xUnxAmUF10QNEsssbubviMo6Jljsxt/eKxIJAAbuMVFbfE2GS7WGfQb63QqH8xjlduxWJHHOC2MfQ962dKtJar8jmjXw8Ho/zPQKKzPCurjXdBttUFrLaNMDvgl+/EwJVlPToQa06wlFxbTOqMlOKktmFFFFIoKKKKACimTyxwQvNM4SONSzsegA5JrCTxr4Vdyia1bMw3ZAzwFGWPToPXpVKMpbImU4x+J2OgorJvvE2gWNzLb3mrWsEsTIsiu+CpdSyg/UKT+FSabruj6lHPJZahBKlucSnOAnJGTntkHnpwaOSVr2F7SF7X1NKiovtFv8A894v++xR9ot/+e8X/fYpWKuiWiovtFv/AM94v++xTo5opGKxyo5XGQrA4z0/lSsF0U9cGp/Zk/svb5u4hgSBwVYA8+jFT+FZIbxmm0bbCVdzBiRhiOMEfMBnr+Qz1rU1bXNH0qMSahqNvbqZBH8z87j2wKrx+KvD8lvNOmqQGOHhzz/f2ccc/Nxx1Nax5rfCYzcObWVvmVtCm1M6sbfVLqym2RsYwm3zAxOef+A8celdFXLweIPC1nPfXsmo2cBD4kJ42AKx544yFY/ga3tM1Cx1O3Nxp91HcwiRoy8ZyNynDD8CDSmpbtBRkrWvd+paooorM3CoNP8A+PKL/dqeoNP/AOPKL/dp9BdSeqP2qGLULhXcAlV/kaS91BYwViI3dmPIrnpJ3mvbhmbkhc/kaaRhVrKOxa1CeS4maVtyr0QH0rzz4teI73SfCt3/AGXNFbTyOlv9qk+7BvYKXP0B613RJOMkmuJ16wttWsLzTrxfMt7lWjcHrg9/r3ranZSVzy8XOXLpuzxXXdGbRrrT9W0vxZptleJYpM7PdyFrp+SX5B3K3TmvaNHunvtIsr2SPynuLeOVk/ullBI/WvC/DnhTWNY+Iy6DrsjzWmiqqyuVADQKcxrx13Z/LPpX0RpVk99exWsIA3H04UfhThQrYahCnXq+0l3su762Tfz2OCEoVqspUocqfT+tvkWvD2lTaleoPLJt0YGVj0x6fjXUeIdQh0fSYrXS1hh/5ZxpGoCxqB2A4Fblpbw2tstvboI41HAFeba/vGsXStH5eJDhcYH1/HrWafMz16kfqtLTd9SiSSSSck9TTDHG0qSMil0yFYjlQeuD706lrU8shtP+PaP/AHa6vwXql7/aMdg0nmQuDw55XA7f4Vylp/x6x/7tdr4A08bJNRkUEk7I/b1NTU2Z04NSdVcp1tUtaF99hzpzbZw6fwqcruG4c8dM1dpk00MIVppUjDMEUswGWJwAPcmsFue81dHOR6j4s8tZpNDhUfMDCsgLnlcHO7A4Lce1dJEXaJDIoVyo3AHoaz31/Q0uRbNrGnrMWZBGblN25TgjGeoPBqa31XTLiZIbfUbSWSQsERJlYsVALYAPOARn6irld9DOFk/iuXKKKKzNQooooAKKKKAK2rNbrpd211G0luIXMqr1ZdpyB+FeeXun/D6xidpdJljm8t96QTyMCrj5/mVsH5SMn6AdK9F1B5o7C4ktoxJOsTGNCM7mA4H51zI1PXIY1VPDwdg2fMEJQSR54+XkqeTxz6963otrb87HNiIptXX4XJZPBHhPUUe5n003JukBkkknkZpQVwCxLckDoe3atTRdA0nR1nFhalPPP7zfI0mRkkKNxOACzHA45NVvD+oa1cXBg1HSPssYziUN+Qx6Y75rdqZyn8LenqVTp0/iUdfSw3y4/wDnmn5UeXH/AM80/wC+adRWRvYb5cf/ADzT/vmoLdVW+uNqgfKnQfWrNV4f+P64+if1poT6HO+LrfQZtJA16ya5gN+Nqxkg7s/eJBBwFyT7CsEwfD6MOjWt9BFwd3mzKuWcyDGGznILA9s11Ws3Op2tmj6XZrdyNeFZEZScJzkj07D05qvJq2rKv/IsOZABuAORypPBxz0A+prog2lv+Jx1IxctUvuuc/DZ/DtykK6bcbCRDhhMFJO4DIJ5OA4z1wT613Gh6Rp2iWAsdLthbWwYsIwxIBPXqTWHHe6xPc75PDKJtR5INxBKSgPjJxjngfj3zwtx4g1qCZLePQ7i6LKNsxjMQZsEkbTnGMDqaU+aWl/xCnyQ95r7lY6miuSi1PxLPfBJNFMapFIxfnYXAfYOT3IXn3pv/CReIre2Vbzw/icyLEpVziRj6Dn+fY9Kz9kzb6xHqn9x19ZV05TRosMBkDOe9QaVqmsXV2kV1ob2sJyHkaT7pwT0x6jH4jGaNQOLC25wdtLladmE5pxbRmM2T3qCL/j6n+ifyNTsSTk9agi/4+5/on8jVI4XuTVzN+u28lXbtG44FdNWBrUjPelWULsGB7iqiYYhe6ZywxLM8yxossgAdwOWAzjJ74yfzrrPh7Gxu7mXa20IFBxxnNctXQeCNWtbLUZbK5EqefGHWUr+7BU42luzHdwPY05XaM8I4qrG53tcN4/txHqkU4YkzR8j0x/+uu3eSNE8xpFVP7xOBXJfEK3vJ4ormwtjdtEpzGJFXOSO54HHNZU/iPVxq5qLscbBG0fmbppJd8hcb8fID/CMAcD3yfelEyG6NviTeEEhOw7cE4+90zx061LIjI21gQfeszUvEGh6RpUmq6veva2cdybYfuW8yaQDJWJSPnxnkjgetdMYubslc8Lbcv6RHNd3VpYQ28rNKhPmADYuCOCc5zyT06A16xYWsdnZxWsWdka4Ge/vXmfwY8Y+CfEc4tdLuLmPWIY2LQXaeW7JnlkHQjp0ORXqdZYiMoT5ZKzPXy6EfZ+0i079ilHawSXd1I8eWLqM5PQKP8apeINO02a2hhna4gMlzEY5IGwyujbkPOR1HpWnbf6+5/66D/0EVQ8VyzQ6YGg0tNSfzV/cum4Dvux7YrOLfMjtklyO67nHW1h4BhtL1I7y5kW4hmE4MrMcyhN7Z6BiUXnP3hxWj4c0HwhNrdvqGlzTm8tFEkSiY4VdvlE46EMFGfoKda6hpl3q8VrL4Ubz8rG5NuCI1fuwxgDgdecflXVWGm2Fhk2dnDCx6sqAMRnOCevWt5zcVuzlp0ozeysvItUUUVyncFFFFABRRRQAUUUUAFFFFABRRRQAVXh/4/bj6J/WrFV4f+P24+if1poT6FG4S9ZUaxkiV1unLLI5UONrDHAOcEg49qzYV8SSqsUWo2rziJVmlwQodWfOAVxyGTPT7p6ZyNG8sP7QjWP7RPAyXLuHiIBA2sp6g9mPTmuam8OW9rbvbx3moRqG2gCftjBOcZOcA/hxWsWupy1XJO/T1LtwviWZJIv7dsIXHHCEcgYznA68n2OOtaOgQeIF1B5tR1SC5svLxGscYBLZ65x6VieGtF0/TZXd7m4KOAGDyFicdK7O1ltmRY7eRCoHCg9BROXRfkKinN80n+JNRRRWJ2BWLeMwsbZEUtlDkAVtVk3STHSImhGQF+f1xTRlV2MY5yc9agi/4+p/on8jU1WtG0/7Vc3MkhZUwm3Hc4NaXOBRcmkipdMlvGZG3bQoY5HPSuZvZ/tFy0uMA9B6Cuq8Z7LKOFEjyksbJ+Ixj+Zrj6qG1zmxd1LkCniNypYK2AM5x2plaehaXd6nI6QNsjAxI5PHPQe9U3Y5oRcnZI6HwlGNU0Fre8Cy2ysDEyt1H4V0UdrEkax7Qyr90MAcVX0PTbTRtNh0+1jjijQbVVFCj8APaofF+uWvhrwzqGu3iPJDZwmQog+Zz2Ue5JA/GsX70rRPepQVOmnPdLUbeWujaYTqU0ChkzjvyT6evNfOH7Sek6r448UeHni8UWnhWyVJbdLq5jLxLITkKx6LuA+90+XFVbj4ifFabVbm6fwjObK4YE2bafMxVR6SHndjv09sV3Gr6dZ+MfAsSyrst9VtBNDu+9E2TtJ9ww/SunDSUJcyl5XXQ4cypV6KUalOyetnZp+tvlo9UeY/C34Y+IvD3xk0BYfiXpniSaIvPcR2CAfZ4QMFmfpk52hepznHFfYw4AGSfevmz4MeFrzwbZefcxwLeTsJJWUkupVvlUdtuOfXJr6PtpluLeOdAQsihhnrginjZuU/icrdWPK5KUZPlUb9Ft/XcZbf6+5/66D/ANBFT1Bbf6+5/wCug/8AQRWJ4nt4ZYZXkvGsnS7tpFmWEy/MrAqpUdiePxrkSu7HpSlyxbOgXYGJXaCeuOpp2RXnU3gbw+9oVGviF5AA08LojuRHIhyQckfvMkf7Ipn/AAgum3FzGsfiyUujsIY4ynRlIwRnLfIzjt972rX2cP5vwMPbVP5PxR6RmiuAtfhnDaiJYfEGohYbiO4jyFJDRlygJPUDfj3wK7+s5xivhdzWlOcvjjb53CiiioNQooooAKKKKACiiigAooooAKrw/wDH9cfRP61meOvE2n+EPDF3r2pb2htwAscYy8rscKi+5JArzZfif4o03R7LxhrHh7TDoGpdI7S5drq2VSQXfK7XHqFx071aj7vM2l6swnXgqip7yteyV9F1PV41vojN8tttMhZW3nO0+vHXrWFqkl6037yOBW7KHPT16VZ0vxJYatDFCZGhlnI2bMkEHkfN7inapF5aF5AFd2+Vc5O3/OKez1RlOUakLwehkZuv+ecP/fZ/wrb0O1vI1+0SQwbmHy5kPA/Ks6CRI3DNGXx0+bFdRazJcQLLH0Pb0okxYeCbvcZuvP8Anlb/APfw/wCFJFLObryZI4wAm4lWJ5zx2+tWKgH/ACEG/wCuQ/mag6yeoNP/AOPKL/dqeoNP/wCPKL/do6D6nN/ETVdK8IeFr3xFdWclz5AAjt4yczSMQqIPqSK8VuPjN4+0DxFY3OqaFb3mlXtlBdTW9tZSRtbo+SVDknLKOueD6CvaPi9oh8QfD7U7CK4a2ugqzWkyttMc6MGjOe3zAc+9fJz+JPGfi/xRpfh221jWbGVbaOwvEa9fBaPIlkYZ7jOc+ldFKnUnFOCvrrft/V9tS6FbLaTqLGSs+X3bX312snd3tpLT8T6z8W32n33guDXo5GNs6xTQv5RJZZMBeAMj7wrjjwa9K0bTLKw0K10u1YyWkNslsnzbhsRdo9ugrz/V7GTTr+S1kOdp+Vv7w7Gpi1qkeJjqctKj+fqVK7b4eriwuXz1lA/If/Xria7TwIrGIhkwIgTn1L//AFlH50T2M8D/ABkaVrqcl5r81lDsSC2Hzkj5nbpgegpvjjR7fX/COqaRdSPFFc27L5i/ejYDKsPcEA/hV+ysYbWe5nQAvcSb2OPbp/n1rP8AGk1/DoUjWEUchLqsxaTYUiJ+ZhwcnHbjPrWcX7y5T1ZJqlLn13PjS28RfEufxUnhf/hKdcXUGuRbHdfSbQc43Hn7uOc+lfSF9pNhounaXo2maobldPtVtpCpRjuHJLYHUliSPeuZu9E0Wx8Q3HjK4UJcRWZSR8cBV5L/AO9t4+lctB4y1CaJ9SsZvC1rBKfNWymudtxKMcF3BwrkAcYOOATWuKxGFw0VJvkT9Xd/jovuXU8p4nGY73ar52lpsrL5Wu397PR7a2kmuYoftUih3C52rxk/SvULOxktbWO3XULl1RcAuEJ/9Brzr4VanpniBLPVkMQimTciSthlkBwQMcEgg16lU1W07HVl0FyOfchtoGheVmnkl8wg4YKNuBjjAHpWXr1za2ttcyXtu88BliVlQ8g/w/8Aj20fjW1VeD/j7ue/K/yrNPW56ElpZHCWl14MSHL6TPByyH53IAJIJznrjOfYda2fCemeGZrmTUNLhdmt2CR+YTiIbcgIPQ7s59a6nav90flQqqo+VQPoK0lVutL/AHmUaFmr2+4WiiisToCiiigAooooAKKKKACiiigAooqK4uIbdC0sirhS2CQCQOtAN2PGvjjZzeJ9FvraxklM8LrNDE3Cs8Zzt/HkfjXm3/Cd2HiT4f8Ah3wFotreHWh5kE/mxgRwht25s55wCT07V7T4hu4by+e4gjREY9cjeT6nFcNoHg3TdH8W6p4htwPMvcbExxDnmTH+8cH8661ToVabjWV7ar71ufNOtWoYp16ErNppvyfY7LwhYTQ3Fjb2MTyJaBFBPQKoABNegXunx3VyW88h8dOuB/nNZfw9S7XSZ2uFgET3BNuYydxTAB3Z77genbFdErxF32su4HDeuawqSfMevg6EY0lfqcrOEWVljLFQcAnqa2/DxH2Rx3D8/lWTqDRveSGNQq57d/en6VM8N5HtJ2swVhng0nsKnJRqHS1AP+Qg3/XIfzNT1XH/ACEW/wCuQ/malHcyxUGn/wDHlF/u1m+L/FGgeE9L/tLxDqUNjbFtql8lnb0VRyT9BWb8PPHXhXxhZsnh7Vo7uW3UebCVKSIM9SrAHHv0quSXLzW0Jc481rmt4sj8zQbldsjEAEBBznP8q8e0vwdpq+KdQ1q3mayur9ESScbf3IByzLuGMtgZ+le16xI0enSsuegBx1AJ5Nec6NbyXmqraNNCltLG24Mp3lxgqQ2cAfeBGDnIrSlNxTszy8fTU6sdDppNXt9EtorGzgT5ozIGLFlyehz39K4dr64uNXulvVvVuZS1xtntxGsabtgCkdQSpIzzg84rr73SJ5BBYfYneSIKonWQFVUknDD8c10gi06JraG4S3afbsjJXJOBjAJ5pKSj0HKjOto3ZIwtD8M2F1pkVzcSyO0qhgUO3b7e9dRa28NtEI4UCgAL9cDApqwMlyskcpWER7PJCjbnPUelVNZ1qz0tcTMXlIysS9SP6Vm25M7oQp0I3asaVVtUj87TbmHBJeJlAAyelYWneLIbi8ZblIbS3CFvMllxjHqTxVex+Jfge/1I6fY+IrO5uBnCxNu3Y67T/F+FNU59EL6zRlHWS1OI8TaZPNptxpd1ZzbbtTbyjhSiOCC/PUDrgc18p6po8+m67Noc9q730U3khVP+sJPykfXIP4197XPiTRRGf9I830Cxk/zFeQ3ng+w1LxxaeJxC0l3bRsoREyHP8LkDuuT+npXTTdOa5aq033a1PKqXwsuajyzb096MZWXdXT1Jfht4S/szQtO0KKKOS5Vd0z4yN5OWP0HT8K9pt7GFIEWaOGSQKNzCMAE/SuX8E+HbjTXguFghtoFBCwAYIVsknA6HJ6e5rs6xq1HKW525fh/Z07tWIPsdr/z7xf8AfIp8NvDCzNFEiFgAxUYzjp/M1JRWV2ehZBWfrms2Gjafc319IVitoxJKFXJCk4HH1rQrH8QyrDaXsh046jtjiP2bAPmHecdfz/CnFJvUmbaWhU03xroOoXsFpbzXHmXDbYS8DKHIGWwSP4eh9DVOT4k+EkVW+3SMG83bthY7jG21gOOvGR6jmqV/f6G14ss3hBp555BLNKtpuJ2kqHzjPXkZwcdatabH4a1C7jsf+EPWISgne9kgjAClQd30BFdHs4LVp/gcntqj0Ulf0Z02jalbatZC7tfMCb2jZZEKsjqSrKQehBBq5UNjaWtjapa2dvFbwJ92ONQqjv0FTVzStfQ7I3subcKKKKRQUVQ8RRwzaDfQ3FwLaGSB0eUkgICMZ4IP5EVw1l4Ht0a2vofGU3nLLFOXUKscgRFVRsDYAxn/AL6HTHOkIRknd2MatSUWlGN/nY9Iorh/CPhq10O9u5D4qnu1e3ETo0m3y2+X51JY44UZrro4o5MmO7lfBwdsucGicUno7jpzlJe8rfMtVzvje0ubi1jktwzBeGRVyT+mf1ra+y/9PFx/33R9l/6eLj/vupTswqw9pBxZ5ra6TrFzeGGPTJREEyZnIUBs424PtzmthPCOo7o98kO0kb9rcqO/1rsvs3/Txcf990aaGFjDukeQ7eWc5Jq3UfQ5IYCmvi1HWlvFaWqW8K7I0XArn9TK/bX2yGTGMsTnJrb1Gz+1AfvmQKDwOhrAuLWaFyrLkD+IdPzqIm1e9kktCGpLbf56bCA24YyeKjoqzlTOsgnimBMUivjrg9KYP+Qi3/XIfzNc22o2ug6Ze6/qcpgsLKBpZpMdQOw9T7eteWaZ8fbu90+PxknhaJvCkty1mJY7zddAqxy+zGCBg8A/jUPljbmaV3ZXaV32V+p2wqubUVFt72Sb076D/wBo248N6X4z03UfHWg6hrOiSaeYbJLaUoIbgSZkJww5K7PyNcv8L9c+H158R9El8CeG9T0Se3eSS/nuJy6NbeUwKY3N1cp+Vd18YrjRfiD4ais7K7jnsJ4TLa3qMmyO4/gByQcsSEwOeSDXH/Bvwcvh3QlvNQtVTV7nLSFlG+FOgQHt6n6+1elCNBUeeUffWh5VbMsTGTw9OX7tu++mln/X/APcZ/FVjPaXK/Z5B8mFViBvzx74riz14pKK41FIxq151bc3Q07PWr60smtreTYzPuaQnLEYxjnpVS0u5re6jnDFmjfeN3PPrVeinZEOpLTXY39T8TahOqLbzeSu35tiYJPf1rDmkkmkMksjSOerMck02koSSHOrOb95nJfFW8Fh4cgvLiye+0+K+ha/tlfZ50IPKE9lJ2g+1c940+MmleJ/DR0OHwOlrcDaNOmhuV3W0wPyMgCDGDjgYyOK9H1C0t7+xnsbuMSQTxmORT3UjBryT4YfD2403x5fXOpxlrbSpMWjMOJmYZVh9FOfrit4R5kpc9uXW3c7MHmGFw1CrRrYb2kpq0ZczXLp1S3XVba+p61bR3YtovtFwDNsXzCIx97HP61s+FLqey1iPNztjl/dv+7HfofzxWVbzxXCM8LblV2jJwR8ynBHPuK2PDNra3eqxx3c3lr1UZwXbsAaxl1ucVC/PHl3PQfKuf8An6/8hil8q5/5+v8AyGKnormufSWK/lXP/P3/AOQxR5Vz/wA/X/kMVYoouFiDyrn/AJ+v/IYqnqMOpxW889jMJrlhGERkUDAbLde5BPU1p1neJLeC60ae3ubv7JFJtDS8fL8w9fXp+NOL1JktGYt1L41Yt5NrAi7nK4ZCcFSFBy2MA7T785x36mLf5SeZ9/aN3HeuOsdOkeNZrfxoXiAXYoP7vHBHBfJyB6jvViLRdRKBE8Yzl8gZUA5PcYLHv/UfTWUU9L/gznhKS1s380dXRSKNqhck4GMnrS1gdYUUUUAZ3iVrVNBvWvoZJrYREyRxn5mHoPeuLiuvAscUs8cNwZtpKLvcu6oRgqc8AgAjOOK7zVXnj024e2jSSZUJRXUsCe2QOT+Fc2+panIj48IsGwAryKp6Y6r268AE9D6VvSen/Bsctdar/K5T0y18G3WoWtlaWMrO2NoO5VACb1JBPcZx+tdVo2kWOkJKljEyCVgz7nLZIAA6n0Aqj4Xub683tqeirYzQgBZNoG/PXHoOB3rdqakne1/xKowjbmt+FgooorI6AqrZSLHp0TseAvYZq1UGnf8AHjD/ALtPoJ7mZqU93cxExQyLbj+Luw/wqt/Z94bVXAJQ4IQHn8q6Omu6qCWPQZ/CncxlRTd5M5lrO6XrC2cZxjnFMEMwkCmFy393aa6OxvbW+iMtrMsqA4JHY+lOuLu1tzie5hiOM4dwDijmZHsIWunocV8XtPtda+F2r6DqV9Bp8t/CIYCW6SFh5YP1bAz718neDbqHTfgzp/w8y8viKLWJR9mEZx8zsBk9O/Ir6g8RXcd5rNxcwsTGxAU+oAxXAP4JtYvG154rtVia6ltyIoXJRROeGk3AEjK+gznJqp4LD4qEY4i/uvmVu/Z+RxwzfFYLEqthWk1pd6/P1KF1q+leA/B2m6VBaSajdfMkcBVl3yIfnkO4fKoboQPTFS+DPiEmtaoml6jpbabdTZ8hhIXjlIGSuSBhsZ7c4pfF2oX/AMP7q28VaJBHPCsLWV59pDTsquysJMsc53Lg896zdP8AHPiL4nana6dH9htbXTZlvpLqOywVdQQi4Lc5LHjjgV6f1adSPtuZcut773/ryPMjjMHTpPDypy9q9mmuVLs1a/fqunz9Cs/OMlw8vnqGmIRJChAUADK7f4T1+bnk9K+b/ix8VvHx8VXFn4T8u10+1laMMWUNIVOCTnntX0rLLHChklkSNAQNzsFGScDk+5ryH4gXkvgPXZpI/D+lanp2qO08RubcFoZj99d2MkE/Nj3OK83EvF+zf1OClPs3bTra+l/+Cd+W1Mup175ipOnZ/C7O/S+j036b2Og+B/jPUvF/hqVtagSHUrNlWcoRtcMDhuOM8Gu9t5obm3juLeVJYZFDI6HIYHoQa5z4c6TNp+iNfX0EMGo6kwubmOGMIkXGEjCjptX9Sa6K4i86MIJpYcMrboyAeCDjp0OMH2Narmsue3Npe217a28rnLWdJ1JOgmoXdr6u19Lvvbcl7VHJNFG6o7YZgSBgnIH/AOuquuah/ZelT6i0Qkjt18yUb9uEHLEepA6DvXM+BJLr4jaLc6rpHjjS7bU443VtFktNvlIeNrSbg/PHzpwD0rSFJuLk9jNKUpcsFdnXfaIf7/6GozJCblZvtEvyoU8sE7Dkg5Ix146+5rkbTxc2q3mn6HYXljo148JN1JfbpzAyuYzGiLzI+5TznGBk9au6N4kRfEkWgz+INH10XMLS213YZjYFeWjliJJRscg98HvVexkrrqtbeQcs/Zqry+7e1+l+x0xuYe8n6GpbHUIrW8huVYMYnD4IPODRSojvIsaqS7EAAdSax0BXT0PT7XVLG5t0nhm3I4yDtNSfbLf/AJ6H/vk/4VX8P2Dabpkds0jO33mz0UnqB7VoVzOx9LBycU5blf7Zbf8APQ/98n/Cj7bbf89D/wB8n/CrFFGhWpX+2W3/AD0P/fJqhr97pb6Pepehp7dIgbhFyCEJxnt6E/hWvVcANeTqyhlMSZB5B5amrCkm1Y4W1k8CyRm4ktLm3BV4yJA5CA53AYJA5YjjoaksLvwLYX/2hklgureVvmlaRyDkgk8nPrz9a7lre3bG6CI4JIyg6mkW0tV+7bQjjHEY6Vr7Vef3nP8AV35fcSxsHRXGcMARkYNLRRWB1BRRRQBW1RJ5NPnS2nEE5U+VITgBu2fbPWubNp4uW5jEeuacFI2oGyzP03HGOeQfoCRXQa4ts+kXKXkjRwNGVd1HKZ/iH0657Yrixpnhi5d5F8S3URQbV3OqeWCuDjK9wOo9q2pbf8C5zV91/nY2p4PFawvt1bTjLHwHf5VGem4BevI9vYda6WNgwxuVnAG7aelcP/Y/h9oZZf8AhIL2X94ruquGdySFXjGSSVx71p6DLoOiJOq6wZXndC/nOC68KBnAz/EvJ9ac4prT8hU5tPXb1OnoqjY6xpl9KIrS9hmZgSoRs7gMZx64yKvVi01udKaewVUtnaPS0dEDlUztJxn8at1XsFDafErKGBTBBHBo6Ce5ykvjC8jZ0axhVxwMsTg+9alj4m024t4xdSeTMy/OuDtBzjrWdr/heKNVl09yGZtvlO33ifQ1yV0Vtblba4dIpmYoqMwDMwGSAO5ABNaqMZbHkzr4ihL3tS9ZaneafM/2KcpGXJ2dVP4VXvLiW7upLmYgySHLEVVEubloPLlGED+YV+Q5JGAfXjp6EVHeahYWbIt5e21sznCCWVULfTJ5rRR1OB1HazehYoqO5jae3KR3EkBbGJI8EjnPGQRz9O9Snr6UCKWuWceoaNeWM1uLlJ4WQxFtu/I4Ge3PftWJ8NfDEPhXw4LJWWS4kkZ7iUfxNnAH0AH866iobX/U/wDAm/8AQjVqclBx6EOCclLqR6jMIY4y9nJdRNIquEQOUHZtvUjOOnTr2qv4h0qx1a3gi1C3WdYbqOZAezqwwa0qiufuL/10T/0IUlKzVhtXWpKetV576xguEt5ry2imf7kbyqGb6AnNGpSTQ6dczW6eZOkLtGn95gpIH515dp3g74batp1vqer/ABLU6heRLNdeZabmWVgCy59jkfhWdScaceaXp0/U9bKcrnmdaVKErWV/hlL8Ipv59D1HUrOHUNPuLG5UmG4iaKQezDBr5Y1Dw7f6T4rk8NxwF73zxDER1kDH5WHsQQa+hfBOoWtr4WdrvWo7mwtbua2tNQuHEf2iFGwjksfqPwq+mk6Hqmv2fimBobm4ghaGKaJw6EHvkdSOQP8AeNdHLT5ZU6qvH5rVbbfkceEx+Ly+t7bCT5Z6q9k3Z72unZ+aszyr4n+Df+EY0TSNW0/fILSAWt46MVO4ksJARyMsSPypnwP8P2mp6neeINQhj+yojQRpKc+a7D5ic9gvH417Tq9hb6nplzp15HvguIzG6n0I6/1rgNQ8Uw+C7eDwv4c0WbUzYIEmlOVRXIyQSoOWOcn0zV+3XI5NtPbdpW9L2NMPLGYmKwFGKlFu9uWLlff4rc1ur1/A9E+0QZ/18f8A30K1PAX9m2+sQQqYliQOyDfkKxJOefcn864Xwn4o/wCEqsp4Ra3el30O0yx7gHCk8MpZeVOCOnrXpfgS5jhvJ/MRVncBUBkABHU9utc0laJnSpyhiFCorNPW66rodr9stP8An6h/77FH2y0/5+of++xVE63agkGa17/8vA7UtxrVvBbpcSND5b/cIlB3fTArn5T2/ax7l37Zaf8AP1D/AN9ij7Zaf8/UP/fYrkNP8avc6o+IoHsTIYgyyAlCDg5I756jtXVzXVxHbPMLUOFUsAJRzTcLbk0q8aibiyaC4t52dYZo5GTG4KwJXPTNZ3iG01K4sL1dNu47WeWJFikZipDBjkZwcZBxkAkZzV62/wCPq4z1yv8A6DSanaLfWbWzSNFkqwdQCQVYEdeOopJ2Zo1zRZxUug+MZtTNxZ61HbQLOmIhqMswVBERggpy28hiM4IA6c5ng0DxmpB/t9Io/sjRmIzvKfOMUi+ZvKg43sjYxxj2FaH/AAhtt9pef+1NRDSSmVgku0Mx9cAZ9vSr2jeH4dLuvPivLuYfN8k0m8DOOmenTHFbuqrb/gcsaD5rtP7zlLXwp463pFdeLWEQMQM0czl9qlt2FIxk5XqT05z3Lrw38QpJoXi8TwxhFkQjznw3yBUY/J1JBJHbPGa9EoqfrEr3svuL+qQta7+9nL6PpviaPxCb7VL6KWzYEpbxXT4gO0DpsAkBIPXGOozmuooorKUuY3hBQWhT1uWCHSLuW6SOSBYW8xH+6y45B4PX6VyDap4Z2yG40FjJEi+d5Kb48nb8oPG7k+nb6V3dFOE1EmpTcuv4XOGTWvCq/aWTRZA0rASnYoLNnjndwcn2weDzWvoOleG9Q06O8tNJjjikZsK6YOQ2M4/Ct+GKKFNkMSRrknaigDJ69KfVSqaafmTGjZ3lZ/Io2WkabZTie1s44ZAmzcufu8cfoPyq9RRWbbe5sklsFQad/wAeMP8Au1PUGnf8eMP+7R0DqTmuC8dWnlapHcGGNRICQwHORwfxwf1rvayfFqbtEmbyy+3nGM/j+HWnB2Zz4un7Sk/I85HWvIPgg0viLxl8TpfElpDdzwaW/lJcxB/JwXGFyOMYxx6V69XkPxX0HXdP8TRap4Vubq1Ou4sr1baQpvc9N2P4SOv0PrXqYSScZ09nJaPtrc8CNZYepGtKPMl0Nz4FXV5P4bvLaZ3ktrW5EdszHOAVBZAfQH+deh1meFtGtvD+gWmk2uCkCYZsffc8sx+pzWlXI+17+ffz+ZtiKsa1adWMVFSbaitld3svJbEdtMtxCJVWVASRiRCjcEjoee3HqMGpNPgmlgZ44ywVmyR9TUkCeZKqFgoPVj2HrW9pAiWwQQYKbnwR3+Y1LZNKnzvUwxa3BQt5MmB1+Wqtz9xf+uif+hCuu86LY77wVTO4jtXO63BbQhDDIzFnQ4PP8Q5zRF6lVaSirplCQWsFx9qdUSaQLEZMfMwBJC/TJJrw/wAdeCbt/iNbWWju6WOsyGTK5Cwkcy//ABQ+uK9zm/1sP+//AOympMAsCQCR0PpW9Kr7N3tf1/D7jn99awk4vunbTqtO54v4y1r/AIRXxqunro0F1aWFnCunLNGsixLgliEcFSWbhmxkAcYNXvAXjNdU8c3l82i6b4c077A0t+lqxS33Kw2ylTwrckcda0/jb4cl1DwkNYaSEahppZ/MQeWHhLfd5J5A29+SDjrXPWHh7TvDPgDTNV8UWF7fafc3a3OsQWxxKYjGwhXqOAxUkZHJrsjOU4WstdOt7/fb8P8AMuLwns1Takp3u3ePIo37W5rra3N8+h6J4a8XeEdTuzpujapE87OziNg6l2JLMV39eSTgVyfij4heK/hr4hvtN0m4szp+oTG/TzIBI6O4AZTzkfdBHsa5W11z4Zamz2PhzRtWfX7iRDpU0YdFtpN3AkDHGR7bh1r1b4heErbxZojWMhjhulkV47gJyCODnuRgkVyxpuNliYuN+nX1OrNaEMHX5MHV57JO9rb9NG/07dLvM+Hmr+IfGl/J418QzKp8j7DaJDGI1kjDFmZh3+Y8fQ129V9MsrbTdOt9Ps4xHb28YjjX0AH86sVjOSb93bocUea15O76hUM15aQzJBNdQRyv9xHkAZvoDTNSRfszXS26TXFsjyW+Rkh9pHH1zj8a+dfAc0uveEPiJqutxpd6hEYzHNMgZ4j833SeV6DpXNjMRDCYaWJmrpOKsv70lH8L3O3LsFUx+KhhabScur2PpMKq5CqF5JOBjmui8MatP5b6ZMxeJo28vPVCBnH0ryr4LahqGpeALWbUHeR45ZIY5HOS8akYJPfHI/CvQNGuY7S+EszBU2spY9sjrW8462Ip81Gtyt7Oz7dmeiCVorycGCZg20hlTIPHr+FVde1ltM0e8v0sZZWtovMCOwjD89Nx71ZvdW0+zMYnukUyfdxzx68dqTXm1D+yJ20kA3mB5WcHuM9eOma51uro9xvR8rOTk+IW5IBZ6NJczyyvGYvNKtkOqqACmdxDbsEDCqx7YqtN8TWSFZk8L6lKrwCaIKDucmTaE+7wxXc2PQe9bRu/GmI0/su1GEJdxIpJPIA+99DntTkvfGIlGdHtnVjlt0ygIMKMDByedx57V0Wp9l95yN1f5n/4CQeH/Gy6tr0Ol/2VPCJY5G+0glogyk4XO0feUM3bp05rrqp6NNqE1iJNStUtbjcwMasGG3PB4J7Yq5WFRq+isdVJS5fed/lYKKKKg1M/xLbfbPD9/a/bfsPnW7p9pzjysjG7qOn1rh73wLNcQlLXxldw20qKInaRmkIGw7SdwBA2EjAB+c13eufZf7JuPtquYNvz7DhuvUe+a5G8Xwcl20N7PdvsdvNMjMyqynGWx6n8OO1dFGUl8P5HJiIQk/e/Ow248IzQRl4PFL2UbSSSTuHckAsjrtLPwQUI5zwTVePwdrdunmt4yRPLhMSxiNhGF3h8n95ktkKMk5wSO9aWmaJ4S1K4uIrJ7lpBGUZd7r5Y5BAyOPvEEds0/W/C+lafpMtxZpIjx5OS5OdxGc+vQdav2rWl/wAEYSorlclHb+8zQn8Q2dldMJ7o3LMifLAAUU4OSPr7k9BW1Z3UF5brPbyB0YZHr+NeRx/8fE30X+tWI5JIm3RyOjeqnBrKVNGMMwknqtD1qq+nf8eMP+7XCaR4k1CxYJI5uYe6ueR9D1ra0rxdp7QwRyQzxAgAuQCB+VQ4NHZTxtKdrux1Nc/46uWh0uOJHCtJIM84OBz/ADxWtZ6hZXcbSW9zHIqn5ucY/OuJ8a36XmqiOFw8UC7QQeCx6/0H4UQWo8XVSouz3Oft5WmgSVoJICwyY5Mbl9jgkfrTLlVaSDcoO2TIyOhweamqOb/WQ/7/AP7Ka6Op4LJKjnE58vyHjTEgMm9C2U7gYIwffn6VJRSGAZSSoYEjqAeRT9Ou7iG28uKQqu9zjHuahSGJJpJkiRZJMeY4UAvjpk98VCII7i0MUwYp5hbhypyHyOQQeop6Am09CzNeraWrmaYxwuyq3U8lgB09yBVdjOYB9ojjjcTDARyw27/lOcDkjBI7GrW19vmbW25xuxxmqt95+6AxNEIxKvmhgSxGeNuOhzjr2oVgdx8x/fQLxkucDuflNa1vo1/LbS3LReTDGDuaX5ent1rGV7efVrdUaM3NpMPnKZMJZDgg47j0rt7jxx4La6Ph2/8AFGlm/YeRKgmAHmEYK56A57ZzSkpacqOjD06c787scKljDCt4QzvHcMZDFJhkVu5GeeTz1PI4xTL6xXUrI2V15b2M9s0U8RTLMSBghs8Y57enPFdhrGhNZ6bNF80rJEZAwGAzHIIH0GD+dZOiJbzRpbzR/NgMrD2HShTe5nKg4y5ZdTx34UfDyTRvEGrXurJvW3d7WzOcb1YcyDHI+UgfifSvX9GgtvNjgkGI0QKgLenABJ5PFa8Nlas0+YE/1p6DHYVILG2WRJFjClOmO/1q62IlVlzSChg1SSURl3p8EluyxRIj/wAJAxzWFPDJA+yVCprqarXllDdYL7gwGAQawTOmpRUtUc3XiHjzwhq9r47/ALM0GaW303xLIGmSM4TcvLhh3ABLD6kV7tfxpFdvHGQVBwMVTlUG4gJUEgtg46cV0U5qO6TXZ/evuep59SDvo7NdURaTY2ml6db6ZZKqQ20Soi9wPU/Xn9alu/8Aj2k/3a49tf0m98S6nDeeK4vDMNm62xeKx865umUZOWKkKiliAOSTnpWt4b8UaXfW+r6I11FrF3ZossGpwo8SzQtnloz0dSMEDg5B9qbg73vqTCrTfuqS+9dPLf8AA7zwjpMGp3MrXG8xwgHAOMk9BXZ61ZSahpctlDdSWbyAATRfeTBB4/KuW+H8ojmuJXWURSINr7DtJB6dK6PWNc0/S9PmvrlpDFCoZ9kZJwWC9O/JFcslLm0PewahGjd9dzJk8Pa48iuviEoUUhAISQvIPAJ9gOc9PUk1s6LZ31oJ/tuoPd+Y+6MEYEa4+6O5+pNczL8TvDUdqLplvvKLlSRCMqBsyxGcgYkB/A+lSf8ACyfDYaMO86CWeKFCwXkvxnG7IVe5I+matwrSVuX8C1Vw8XdS/E7KiuW8PeONK1y+is7O01APK8qKzxAJ+7xvJIY4xuX/AL6HvjqaxlCUfiR0wqRmrxdwoooqSylrjSrpFy0Not3J5Z2wMu4OfQjvXOteTqQreDUaWIqJHWIbfvBTt+XnqSO2O/Wuvoq4yt0M503J7mfoRjlsI7hdNFgxyvl+XtIAOPQHHA7Csb4kXK2+kxGSQKgcu46naqkk4HJxWz4k1iw8P6De61qcvlWdnE0srAZOB2A7k9BXzDr3x6fWNfgvbjwglvZW5aOKUuTcqj4JOSMcgA47+tLnhGSc5JJ7Xf8AmRKhWxCeHw8XOdm7JXdlu7I9Lt2WSV5FOVZUZTjqCMipqqaZdQX0QvbWQSQTxxyRv6qRkGrddMtz51PQWobT/j1j/wB2lWGNbprkBvMdFQnecYBJHHQdTzjNJaf8esf+7QHUdbGf7PH9pEaz7R5giJKbu+M84+tSUlMimilMgilSQxuUfawO1hg4PoeRx70hklRTf6yH/f8A/ZTUlMuWLSw5xnf2/wB00IGXtH0bUtWupPs0iRwRhQzMvAJz+J6CrGueGtZ06F54FfUEXGFt4gZDyB90keuevQV0fw+DCyuCVABYYIPJ69a6es5VGpHqUcFTnSTd7s8feK4RyjTYYHBBjxXS6F4PupLZXvrjyQSTt2fNgnP4V2c1laTTLNJbxtIDkMV5qxSdR20LpZfGMrzdyGG0t4bRbRIU8kLt2EZBHvXCePNJttOa3mtVZEmkG5eoU7h0/P8ASul8Q6/Dp7G1j3NckDoMhAe5pPFdlNqVgLZTGsYdJFkZuS24YGMcDnrShdNM0xMYVYShHdHj3jGTVz4V1X7NEIrxEmFqYpNxZdhww4GGxnj1FcTpa25/ZY1VsIY/7ZQkn/tnXqt3G0dzHHIMMshBHvg147ffDmd/ietnH5q+HZyb+SMMfLGD80eOmd2Mex9q61SjXjyuXLbX+vPseLhsRLBY2niuXn5fsvZ+vl3Poj4Sx6jdfBzQ11xpjdtYAlnPz7OfLJJ77NtR6j4durKOG5siZE2rnBwU46/Suk8O30V5oCqrL5kMXluo4xgYH4YrSjjWWziV87dq5AOM8dD7Vyym+ZvzPa9hCtTj6bnEaTcidZsjbJ5hJHboOR6ir1XjoMczztDOYnS4+TCjCrtHGBimXWn3VuGZlDoP41/w7UNoxVKcVqipRRRQSYetW6RzeYrDMhyU7/WsqX/Xw/8AAv5VreJtPW8QmaBZoNq71PTIOR+uKyZebiL/AIF/KtY7Hn1laT0PCvjdpL6P4ibWbMiSz1ByJdrcRXAA3KcdMjBx9a7f4HaDNp/h99avVIutSClFP8EI+7+ZJP5V1nifQ9N1nRprC+tkaGSRZW2gKS4I+bPrxjPpXaeD9Es9QEnnNtjgwqwpxxjj8KuTpKPOo+89G9dvTYqnKvWUcPdcq1Ssk79bytzP0bZ13hqMxaHaxl43wnVDkdTS+JJp4NFuJrazW8lUApCyFgx3DsOTjr+FP0fTYdLt2hgkldSc/O2efb0o1yO8l0qePT7hba5IGyVui8jJ6HtmuRfEe9FNU7Pscu+pFXRl8FyCUov2hjZnkDcdowvPrzx83rxTbfVLeeRpovAzlijK7/Z1BG1cbCdvJ4xgZGPyq0lr41Chft9hIfM3sSTx84Yr06bcgfgTmr+kxeJl1LzNSmtWtmGCkR5UgH1HTJ+vA963bik9vvZzpSbW/wByLegLHNYx3baXFYTkuDGI9rKM49AeQq/pWnRRXO3dnXFWVgooopFBRRRQBxHxstItY+H+peHixE+oQlYecbWUhgT7ZA/Ovi2O51q+W38LvbhrlJxbom359wO3B/Hr9K+2/iHp9zJDDqNqYT5bKkwlkI/dk8lQActzXlNt4M02Hx9N4sUDzpIdoixwsp4aT6lePzNW8HhcTFfWFe2q166aPydl9xwU82x2VY/6zg2ozs43avo+q810NLwrpjaPo1rphGVtreOIPuzuIHJ/OtWiiuiTcndnipWVjO8R6tZ6Npcl5d39pZD7qSXOdhb0wOT34FQeFvEGi69ZeZpGoRXQj4dV4ZOe6nkVxHxXk0iHxCkniSJJbRrDGniYOYhNv/eZ299u2q/g2bwjceLdG/4QuBYrlRIdSMSyBPJ8s5B3cH59uK86eYuGMjhPYyd/tW93a/3dL99D2KeVKeWSx/Ps7Wtpul8V9HrdK23XXT1egBRnaoGTk4HU+tFaHhexj1nVJbVZl22u03IU/Mm4ZUexIrv6HlQi5yUVux+i6Ld6rvaBo0RCAzOe/wBK1IfBzx6rZzXl8ktsCwe3SPG9iPlO7ORjB4759q7G1t4LWEQ28SxoB0UUy8YLJbszAASHJP8AutWXtHfQ9ingacUubVkdjBDbXEsMEaxxrGmFUcdWrnfGn/Cb/bj/AMI0sZgNqwQloxtlw3Lbxk/wYAwPvZ7V0iTRLfyBpEBdE2ZYfN97p61i+I7b7RrC+V4iOnXX2Zo0jwCArZJbqOflGPTaetOD943qL3LL8NDnbiP4rZm+yzWeGdfK84RZVNjBs4HXcVbv0x7VI/8AwtRiSosEHmKwBaMny9u1l6cNkbx1HOK05NLm85/+KxaO52KsjKwBZdzEZBYgE5xwB0rXtkl0/Sp4TqgvbkhmiaZwDnb069Mgn2z7Vs6iXRfccyot7yl95y0/h/X7jULabU7hppJJ3WR4o0VfLDEITgHBKAMfdiPQV28tm0iqrXk2AytjanYg4+77V5/d+I7zUXguo5gsSYaNY2O0+5PevRbSXzrWKYqVLoGwRjGRWM3LqPCOnKUuS5k+KNHh1NLZeI5kc+W//ATwfavOWt7y0ukt9Q2G6RGEhRCqk5HIBJ4/GvWrn/XW3/XQ/wDoJqC6tLe51KM3NvDMBC23egJHK+tEZ2Vh4nBqq+ZaM82tby4sWaa2kKPtIPoRjoR3rptB8TXt5c2tvILOGPaN7MSMjHbnrVPxB4buo5LiWziBhKu+3P3Bjpnv34rnYf8AUx/7o/lV2UkecpVcPKz2PV7P79x/11/9lFWDyMHkV5r4ev8AWLNLi5tfNmto5sOrZZRwPy/Cu00DXINUUx7fJuF5aInPHqKylFo9ShioVLLZmfqkccN68ca7VGOM1Vq7rSsNQct0OMcYrnNcuWV0hjdlIGWIOKpanLWkoNss399bxwyxhw0mCu0VzhVnuoFRSzHcAAOpxXOeJ9W1COR9DspLBNTube5njlluTCkMCKSGLE58z6ccE9BT/hr4m8QQeJ9Is9ejg/4mIMVteWkLiLzNu4KxcbXBAJDITnHuK644afs3NHnOr7WaT22O0Hh/UbqxlljWIBX2ENIOCCM9K7Lwlpc2m2couUjEzyZyvJ29ufzqfWN0emCMWaTCVlWVUwFGSMnB6itMYAA6elccpNo9mhhYU53W4VU1iwi1PT5LGZmWOQruK9cAg4/SrdZ/iLU00bRbnUpIXmWBQSinGckDk9hzknsMmoje6sdcrcrvsZdv4V+zSMbfVr1UMgdULlggDAgDn0AX3AFdJXGXHji4i1KOxTw/cXLNKkZkt51dCGj8zepxyoXucVnWvxQgnsTP/Yd1HN5ZkELyqpKhXJPOMAbAOn8a9cjO7pVZbr8jmjXoQdk/zPRKKo2WpLdWkNxHbzlJY0kUhDghlB4zg9/QVJJeLHG0jW9xtUEn5OwrBxadjpU01dFqikRtyK2CMjOCORS0igqCK9tZbqS1jmUzx/eTuKmfdt+TGcjr6d6R/LTMjbV4wWPHFAnc5f4g3S/Z4bNeW3eY/sOg/wA+1cZXrKvDMGUFX4G4deD0qqdH0soV+wQYJz9wZzWkZ2Vjz8Rg5VZ8ykeYEgDLEAZxyaKs+ItNgt9RnsZI1mijkVkEqA9MMp57g4wfaq9bdDyZRcW0zmviT4bTxR4VuLBVH2qP97ase0gHA+hGR+NY/wAFfCreHvDRu7yEx6jf4eRWGGjQfdT29T9fau8orVV5Km6fQxdKLqc/UK634fXYVp7MxuSxDhguQOOhPasOx0e+uJ4Fa2njilYDzDGcAetej2lvDawLDBGqIoAAArmnJWsergaE+fn2sNuLnyrmCAQSyGUn5lHyqB3JrI8X6VJqUdsIrh1cSYVCfkJweSP61ulVZlZlBZfukjpUN1/rbb/rr/7K1ZxdmepUgpxcZbMoafpsaKLa7/0l4kjO9+SGy3Q9qy/FUuhrqoTVYbpspHl0c7QcvsO0HJIIbnBxmuji/wCP+f8A3E/9mrJ1i4v7fVTJDo0d5brAv7wJ+83EsSAecgbRxjqwq4P3iJxShZf5nOyTeA4rWOVYJHQBSqlHGQXPz89QDnn0q5pWneD9U81bSOdyke75zIpVcg/Lu9yDx6+9JPqeryJGYPB4jZkYqZE3bGAyucDI+bP5545q0uo6jKjW8fhpoYiRCzMpUsSjcgBfuhgBnOOa2d7b/ic65b7L/wABZxltDHEY4LcNsDYTJycZr11RgAda880ltU08SifwtNO8jrsIQkKRuOR6D7nHXrXb6PdXN5Zia7sms5c4MbNnj1zgVlVT3JwMPZ3T3ZLc/wCutv8Arof/AEFqG/5CCf8AXJv5rRc/662/66H/ANBND5/tCPj/AJZN/MVkd4+7VWtZVYAqUYEHuMVx3iTQba10qO9sY2XGDIucgKR2/H+ddjcf6l1wTlT0Ge1YHiK8urPw632mG1kDhIiqyMp+YgZGR+NVC/QwxUISg+bsQeANQszavp6FluBIzEFeG4GcGttNKtk1htUXcJWTaR2+v14rivDdxpmkrHqF0bqS6lmlCRQqDhEQF2PsAQevcYBrSj+JXhh7AX3m3S25iMhcwnAIDkJ/vERvjHBx15q3Tk23FGGHqw9nFVGr9Do9Zt554V8pvlDZdCByMdj7frXm1/aXsGpzSXTSrlBmLaNgOSd4OM8jjrjiuqm+Inh6G0nvJ/tcdvEu4SNDxINiP8uDzxIn50/WbY61NPJDLKqLDG8LtxE6nkkH0wc/hTUZQ+JEYqMKyvB3Z4V8VLW70dYvFtur3/2dZILqJwgIgkPGDtOApOOmSG5NV/gJ/wAVl47s9SGnW+nWejFphyn76YrtQAhFPy5LEfSvTbiz068t5rK+kZ7aaNkk2x7gVIwRgkVkeFvDsfhjw5b6bokU2qQxh5mEaASSyNg9CRzjA69q9COL/cOn1/Q8aNKSqqW8d7ef5nsl7IrpJGYXzGFKyFflbJ7Gq+oWlrdarbyf2hNDcJkoiPwQOvH86zdPuprfQV3KktqoXBRsumW53D0BB9/yrcna1byb4K05TIiMeW+9x0FeXsfRqSqR18i5VXVZLqKxeSziMsoZfkABJXcN2Mkc4zS2c8s0kokjRFU/LhiT+PGAfarNTsze/MtDmpNS8UxrMyaDHIi7hEolAc9duRnAHSmy6p4oZHVfD6Bjwp80EdT6n6V09FXzr+Uj2b/mf4f5EdsZDbRGYYl2DeP9rHNVtbu7Wz02aS7uoLZCjKGlkCDOOmTV2vHLizOveKPEGpaj4fsvEd9Z6o2n21pqEyiCxt1jRlcI2RmTczbsZ6Y6VDlGEZVJ3suyu/uQ3zNxpwtd93ZbdWewwuskSvGyurAEMpyCPY06vOPhvb/2H451Xw7p+xNKOnW9+1pExaKxuHd1ZI89FYKGx7ZAGa9Hpyja1uuoU5uS13Wn3BSMqsMMoI9CKWqzLdbwYmUIXBbzOoXuAPwHX1NSW2WHBKFVYoccEdqbBnyl3OXOPvEAbvfiq8iXF3bRpIiwBj++TduO3P3ePWrSgKoVQAAMADtQJO7MHxB4cXU7xLqOfyXOFkyM5A7j3qxbeG9IgZW+y+YwGPnYsD746Vr1k+J/7c8i0XQvJErXSCdpMYWHBLHnv0HfrVJt6XMnRppufLdjLnwxpEzFhA0RI/5ZtgflVe18J2MF3DP50riM5KNjDHtXNx3XxTa0hjk0yx87ypBJIShAkPMZA3chcYPT7wxnGamS8+I7Qo0+npDP58QaOIRNGISx3ncWzvHpjGMHr029lL+Zfec3NRbv7N/cd/RVf/TtzcW+3cdvJzjtn3o/030t/wAzWFjvuWKguv8AXW3/AF1/9lak/wBN9Lf8zTHjvHlhZvICo+44znGCP60JCbJIv+P+f/cT/wBmrL1y116a8Muk6nBAoRf3Uq7gT8+T+q4+lakX/H9P/uJ/7NXP+JV0p9ZSG71e4tJpFh/cx5XeA77fmAzjJOeewJq4fERUdo/8GxFJY+MmkZk1exVCCoOCRgnIIGOD75PtT7Kw8Zwxwwvq1kUQ/OzIXdhkdyB2z/ie2Sum6HHbs0ni2SQLuKhJ1yM/MuO+dvH9OlbuhappGnaTBaza5azuqs7P5g6MxI+gGcc1rK6Wi/A542cvedv+3jR8OnVG00HVwoud7cDH3c8dOK0ajtbiG6gWe3lSWJ/uuhyD+NSVzyd2dcVZLW5XvATLb7W2nzDz/wABNcNrr+I7XUvOuJp0iG8q6N8o5Hp26cGu4vN3n2u0A/vTnJ7bWpZFVr5VZQymJsgjg8rVRdjCvR9qrJtHz34613xzefDW58djxBqNjBI/+gRWUqRRxIJxGPMAXc7sMnqAOBitv4D6s3j7whNca5JLJqdhfxwzTKcCZDtKkjseucelcT+0M3iLwbHc+CrGGO48L67MLqwUxkvbS+YGkhQg9C5yAQeH4r2b4NeC/wDhB/h5Y6dOo/tG4mS5viDn96xX5f8AgIAH4GumrCcffuuR7ff/AJaPzHTqYKrhI0HB+3jJ8zd7cvLtvrd6rsr9zovFjWcQso59Ktr5PMZ9skBfYFXkrhThscD1z9awo9U0OWUvH4JLzQxqxH2SMOgY5AORx83P613lNVEVmZVUFjliB1+tYRqJK1hzpOTun+Bz/h230zVNP3z+G7a0aGUgRvbLgHA5HHoFH/AR6VsNp9oRCoiCRxRmJYl4TYRjbtHGKtUVEpXZcaaSs9TzPxhbWukaqsEfmLHMVWMFC3zHPGR246nirvgaKKa4smilkglhjJlQHIlHGDj8SK7me3glJkkiRn2FNxGTtPUVk6bYra3OmSJt2pZGIsBhm+7jOOtaKd42OL6pyVedbEuuLFDGMBfnG1kOfmG4HOfbmnWP25ZpPmh8ssOAmwAkksR3b6+oq5flTaPgg8jp9amMURk8wxoX4+bHPHT+tZ30Oz2fvXRUKkyLcQtIjDPmIVwzrn+7/I0sepW8morYqGMxQyHj7g9/epb1pI7Sd4dzy7TsA5O7HA/OnQ28SzG68oCd0VXY9cDtSHZ3siaiiikaBXg37T9hrOhTWvjfwjqd3p+oOFtNQS1cgzR5/duw6HBOOR3HpXvNcrr3g/8AtS7klGpSwrJIrN8gdgAwJUFsjBAI6cZrfD1fZVFJ7HHj6UqtFwgtfy8zmvgPo0+neHh/adzLNqs7/a9QlkctJPMw43MeoQYUD1ya9PqGytYbO2S3t02xp0Gc1NWdSbnJyZrhqPsaagFFFFQbhRRRQAVk+KImms4I01ZdMb7QhWQnG9hkqnUdSBkdwCK1qwvGcWnS2NuNSjuZI1n3qICAwKo5JOewUN059KqHxIip8DM270/xIlxEi+JVSF8AyMqg7icbAMcknoe3Tmr8enawsOP7cWaRZEdXkX/ZIbgYGCSCB7flzwtvA8ke5ru4UgjJyST3A4HHrxg8E+tMmg8F2eoy2M15fQuCI3y/yEBVIAwOh3cY7qfSuizen6HHzJa/+3GxHY6tHdrHJ4tQS70zEAuSOWxznkqp7dAaadC1drqaW38VSLHJK42LzsUsWKgknkEn3wAOKozweCbzbJNcXIdYUhGfMDYC4UdOTg8euT61Fc23ghm+zpfSRNMh2yL0GTgAcc/MT0/ukZ6inr/SDTy/8CZqXGm+IYxbRxeJkyxAbfjJGGPHrwAfU4PrVq10bXk1SK6m8QNJGrfvIxEBvUHOPb6D8+KY3gfRGTa/2lud3+sxz34Ax+HT0HJrpUUIiovAUAD6VnKp2/I2hSb+JW+bIYv+P+f/AHE/9mrmvFt7pcGsJDf6C16zRKfPVc7VLEEfh19810sX/H/P/uJ/7NWRr0viePUl/si3gltNilt7AHcGOQMnuMfSoh8RdX4P+BcxU1DwqqpDFobmFm8pHMYCEdeuemdvJwOa1tBstF1S1a9/sVLeUufMR153YBz75BHNQyX3jH7O3l6RbhzkJvkUsOOCwDY/AHtWpodxrc8k/wDa1lb2qD/VCN9xbk9fTjH51pJ6aP8AEyppc1mvwNC2t4baEQ28axxgkhV6ZJyf1NSUUVznWlYguf8AXW3/AF0P/oJpM51BevEbDke60tz/AK62/wCuh/8AQWob/kIJ/wBcm/mtMkw/F/hnT9e1XQL2+aUtpd99ogjBBjZ9pwWHfGOPSt66h+0Q+X5jxHcGDJjIIOe4I7Uy7/1tt/11/wDZWqxTcnZeQowinJ23OT8b6La6n9iguteaykEjtEXRWJGwqwUcDo2SSCR1GOtY1x4Mt7qWWSbxZ/pcyqqyW6BXBzGv985GEwB/D5jcnNdR4q/sYyQDVrfzSsMrxtuKkAbQwGCDkg/lmuZlvvBsF4ZLa2m8zz4rjzkYnc2ScfMTjGOR+FdFKUrK1/uRx14U+Z81vvYTfDCNnZoteurcefLIgjjx8rurbG+b5sbQAeOgro/B3hyTw+b4vqs9/wDbJFlYSqBsYDb8vttCDH+z701fGmgsCftEm3ds3eWcE7sYB7+vHbmuiqJ1KvLyy2NaVGhzc0N15iN90/SqVr1sv+uJ/ktXW+6fpVK162X/AFwP/stYo6JGNfeHJkinkt9SvjIwYhI8cgnOBk4/lUFtoeoJLumu79kVwUVCM9eCctj+dddRVc7MHhad7nAxeO9H0i/1LSWt9Rkks7go8sjKfNfYzDBJ77MAeuKnn+JehxIGMcx/0U3G0Mm4th8RgZ5Y7D7DI5q7qV/q1vPdrD4e+0sZh5RWHjjOHLZ+Y9D0GOlMi1LVVRJT4QBYEn5CAxxgkjK8Z7A4zj1rZRg1t+JlepF2Uvw8zOb4p6Gs8kf2O9KLAsyyALh8w+btHPXov1NdlomowavpFpqdtuENzEsqhuq5HQ+46H6VW0WWa8EpvdHWzaN8LnDbvXHA9Bz05FaiqqjCqAPQCs6jhslZ+tzeiqm8pXXpYWiiisjcKKKKACiiigAooooAKx/FcrRWcBXT4r4mb7kkJkCkIxBAAOCSAue26tis7xAmpvax/wBlsokD5dS4XcNpwM4OPm259gaqO6IqfCzm21COEPNbeDLhnLr5ha3y2SRuAyOgAPTjIFSXOtwqjXM/hCcKJFXe8K5Y5IB6cfjjrV1V8abnJk0ogEFRsbBHcE5/p2qrJD453s6TWAG7dtfoBtxjA79+uM45rdW8vvOV8y7/AHIs6YdP1qaa2n8Mtbwqu4STwBA5J5AGM9h+VbS6bpqtuXT7QNkHIhXPHTt7CsTV4/Fwn+02M1o8SRDEKjBdxk559eFxmrGlf8JV9vT+0vsBtcncIgQwG04Oc9c4yMfjUSWl0/xNIuzs4t+djeooorE6SCL/AI/5/wDcT/2amXeo6faTJBdXtvBK6lkSSQKzAEAkA9ssB+Ip8X/H/P8A7if+zVx/jWz8LXXiKJtYW9F9HbpslilKrFGXIz1x94gngngelaQipSszKpNwhdfidFJ4k8Px/f1rT1+dU5uF+833R16nHSn22vaHdLG1vrFhKsjrGhS4U7nbO1Rz1O1sD2NchZQ+A7Y/ub6ciQQuBl8HygSrcDk5zknJzx7VUsNE+H8ZVIftsS21xF9nHmSZMoBKFQOSQSw575rX2UPP7jn9vU0ty/eeiteWyyPG0oDocMMHjjNH2y2/56j8jS2NzHeWcN3Du8uZBIm5cHBGRkdqmrn2OtXeqKUtzBJPbBZAT5nof7pqZv8AkIJ/1yb+a1PUDf8AIQT/AK5N/NaAC7/1tt/11/8AZWqeoLv/AFtt/wBdf/ZWqehjW7MbxQ18qQC10uLUUJbejjlSPmHPuAR9SvvWR9v1qRGjufCcTxsCzEvgbeuOnPTvjkjiusnuLe3AM88UQOcF3C5wMnr6AE1HJf2MaO8l5boqZ3lpQAuMZz6dR+Yq4ystjKcLu/Nb7jO8N3VxqNu8l5pK2aAqYs/8tARndjHH61s1FbXFvcoXt54plBwTG4YDjPb2IP41LUyd3saQVlvcRvun6VStfvWX/XA/+y1db7p+lZ0c8MBsPOlSPdCwXccZOFNCCRpUVB9stP8An5i/77FIb2zUFjdQgAZJ3jgUrMfMu5halpfiSae7Wz1WOC2nJ2kuTImRjj5cAegHQ85PStHw/b6xbRyx6rdQXAG0QmMHIAGDnIHJ61m3Hjrw3BeXlo93KZrOTZMqW7tt+UsW4H3Qqkk9gKjh+IXhKV2RNUyVmSE5icAO0jRgdPVSfpg9CK25ajVuX8Dm9pRjK/P+J1VFcoPiJ4SNrPcjUm8q3UtKTA4K4dUxjHXLrx75rqlYMoZSCCMgjvWUoSjujeFSE/hdxaKKKksKKKKACiiigAooooAKx/FVhbaja20FzfSWeJt6OhwSQjZGf93d+VbFYXjS6sbTT4JL+C4lRptqmFiGRijDPuMZGDkc8iqhfmViKluV3MqHQrONo4E8VT+Yv7pALjDAHbtUAN/s9Mc1ZXwtfM0nneIb0oW+VVLfdwODluxzj2POay9O1DwXGkUiWMyvAsYZiGYRH5ccg4znGcdSDWmnjnTGulj+z3YjbaFfyjuJPQbetdElUvockHRt7zX3s2fD+mNpNibVr2e8+csHmOSBgAD2HHatGiiuZtt3Z2xioqyCiiikMgi/4/5/9xP/AGai5s7S5/4+LWCb/rpGG/n9T+dEX/H/AD/7if8As1YHiSx8SXGrJPpWpCC3jWNhB5gUOw8zcG+UnBJi/I/jaV3vYzk7R2ua8GjaVDPJNHp9uryY3HYD0GAAO3BPSpv7PsPNSX7FbeYhyreUuVPqDjiuP03TPiAIobbUNYhJR4d9zC65kQOwk+UpwWRlIPYrXZyQytMXW6kRdoGwKuAfXkZ//VVTTT+K5FOSkvhsSRRxxRrHEioijCqowAPYU6oPJm/5/Jf++U/wo8mb/n8l/wC+V/wrM2v5E9QN/wAhBP8Ark381o8mb/n8l/75X/Ckjt3W5WZrmR8KV2lVA5x6DPagTv2H3EEdwFEm8bGDAq5U5+opv2WP+/P/AN/n/wAanooux2RyHjvw74e1lbO01qe9UB3kj2Sk4BCoxYtnC4IB6D5j61kWvhbwitxLHD4gvGe9WRZkeRG83zRsY8pwTtUcYxtFd7e2Fne+X9rtYp/LO5N65wf8gflVeLQtHhlWWPTbdXUhgwTnI6GtoVmo2uzmqYdSlzWRV8M+GrHw/PfS2U1y5vpBLMJXBG8Z5AAGOCB9FFbdFFZSk5O7OiEIwXLFaCN90/SorD/jyg/65r/KpW+6fpUVh/x5Qf8AXNf5Uug+pNRRRSGcJe3Xh1tU1GPUvC6M0c4xKsIczsM8ngc4J49M9qikk8KxyMtx4OjMjyME8u1RxIMEbgenbH4jtW9eS+Jobt5La2Fwglb92WjCGPHylTkNn1z+FV5rnxk0Vvc2tnbuGj/eQOwVt2Tg84xxgEe/XrXVF7a/icMo76f+SlHT08LX2oW9qvhGOM3OdzTWyAAAEDI5z/q1GDz09K7aGOOGFIYlCRooVVHQAdBXMwah4xki3/2LaqcsNrSAdDj+907g9+mAOa2dGm1SYXH9pWqW+2XEOGBLpgckAnBznjNZ1L9/xubUbLp+Fi/RRRWJ0BRRRQAUUUUAFFFFABWX4km1a3s0k0e1jupg53xv3XYx45HOdv8AnmtSs/XLG6v4rdLa9ktDHN5jsjEFgFYBePcg/hVR31JnfldjG/tTxKwLJ4bRQJAPmkG5hu647ce/WnPqHiR9OEkOgwpcLKgMRbKshUkkE4wQcdqlsNO8TR3FvNeazDMFc+bGqYVk44HHXrz9K6KtJSS6L8TGEZS3bX3HK2+reLfKQzaBDuCkOBLySMc+gB5wOfrR/bniSSOdYfDp3o2xSZMc7c559c/h3rqqKnnX8pXspfzP8DP0G51G6tHfUrIWkqyFQofduA/i9s/jWhRRUN3ZrFWVrkEX/H/P/uJ/7NXM+JrHTLnxGrza5Lp92LQDahK/uw553dsnI6g100X/AB/z/wC4n/s1c14rm0eLWA+paVJPsijDXCuw2BmYADHfIPPHX0rSnfm0Ma1uTUojT4JZjInjGSG2wgUm5/eM3vuPGcHH1Na2iaXbpqEdxaeIbi7RAX8kz+YCDkep4/8AiR05rCll8GTBY49Nv41j2viKNgGUEfL1+6SOQMZ2/Stzw1P4ek1eX+ybOWO5kg3vIVbaU3Yx1wDnnHB9a1lfl6/cc8OXm6fezpaKKK5TvCiiigAooooAKKKKACiiigBG+6fpUVh/x5Qf9c1/lUx6GqVldRizhDJOCEAIMDjB/KmthN6l2ioPtUX92b/vy/8AhSNeQqpYrPgDPEDn+lFmHMjGu9D1Rr25mstbNpHO+4oIixBwO5b2/Dtio30LXjIGTxROi72bb5Qbg4wvJ6D3596p6x8RND0u+ms5obt5IrgW52KnLdyAWBwPUge2aig+JWizMFSy1DLJuTcqDdmXylGS2BlvXAxySK6FGrZNL8DklUw/M05a+rOp0a1u7O1aK9vmvZDIzByu3Ck8L1PSrtZPhnXrfXoruS3t54fstw9u4l28upwcbScjPetasJpp6nTTcXH3dgoooqSwooooAKKKKACiiigAqpqeo2unCA3TMvny+Um1ScttLfyU1brE8YtCtjb+fpkGoL54KxzIWCsFZgRgH5sjA92qoq7sTN2i2Ztz8Q/DdvHveW6I8lphi3Y5RUR2P4CRP++hUF58TfClpJNFNcXIlh/1iC3Ylfufh/GPyb0rOSfThK0Fx8P4habSIglqpbkEsCCAB3471M9xoMt1JazeB1kJcIoFmpyQf4iRgc57/wA66fZ0+z+9HB7aq9pL7ma3/Ce+Hd7r59wNqu6t5DYkVd+5l9QDG4+opdF8d+H9XvIrSxmmaWSVo/miKhSOmSfXBxjng+lU9Kn8Oanqpso/Caozy+ZJI9qgVXUZUt6NyeOvPvXRR6BocdzFcx6PYJPC26ORYFDIcYyDjjgCokqcd0zaEq09VJfcy0t7bMMq7Y/3G/wpftlv/fP/AHwf8KnorDQ6tSpayxyX8+zcf3adVIHVvWsrxBdeJIdQVNKsIbi1MalmYjIbJ3DkjqMfSugrntds76fVi+n64lpdeQqxW7PkY3Hc5TvxgDjtVwtzGdS/L/kM0vUPEkl1FDeaGiRjaJZjIATnGcAE9M5/CujCgHIABrl7fSfFEcjsfEMXzPuOYww7AjBHHqPQ8c9a3NFhv4LAR6lcpc3G5iXRcDBPA/AcU6iW6sTSctmn87F2iiisjcKKKKACiiigAooooAKKKKACiiigAooooA5HVLnUF1i58nwrBOrSKiXDxcyqBhtxAJ9QM449aiW6zHI48B7Vw6kGFdzA8kYC85NXr2PxWlzcmzvdOMHmFo/OJyi5HB49iKGtfGO3H9o6eTgYOwjn16evGPSuhNWW33s42nd7/cjesrW1tkP2W1htxJhmEcYTJ98d6nrM0RNbWW4/taW1kj+UQGHOeM7i3A68cfWtOsJbnVB3W1gooopFBRRRQAUUUUAFFFFABRRRQAUUUUANSNI92xFXcdzYGMn1p1FFABRRRQAVynimPw9Pq5tdSmuoLmSCP97GThV3tgA4OCTkZx+NdXXOeItRa11M282gm9tHgUvKI92W3NhTx0HJ/GtKd+bQyrW5dTKstJ8I6iTb2N/ch5h5e6Nypcbc9SvORz+B9K7dF2oFGSAMc1yWnanaR3VuYfCF1au8ixxuIEXYCOST/Dxjj6iuuqqt9CKCjra3yCiiisToCiiigAooooAKKKKACiiigAooooAKKKKAOJvtN0O4vb7b4hnti1yxuUDADzNv3ckdAD93kc570R6Zo6qFHiy5edwwVvtAJIYA4C9MYbjjvRrU+iw6neR6poDGIFt88DMxkOEb5lGOu4evI9s1EdR8H25kdtJmSQsrEOhLM3y47npuBrrV7Lf8Dz5cvM9vxOg0Lw//AGTdiddSu518pk8uQjBJbcWPq2e/vW3XMReNLGSBWFnebyoLDZ8qnjgnr1OOme+ADWn4c1mLWrQ3EUMkW0LuVxggkZIrGcZ7yOmnOkvdgzUooorI3CiiigAooooAKKKKACiiigAooooAKKKKACiiigArm7rUr1PH0OmrORaNYNKY9o++GxnOM0UVpSV2/R/kY1m1FW7r8zT0u5nmup0kfcquwAwOB8v+NaNFFTLcuD0CiiipLCiiigAooooAKKKKACiiigAooooAKKKKAOeTUr0zakpm4huUSP5R8qnqOlbJkf8AtIQ7vk8ktjHfIoorWSX9ehhBvX+urLFFFFZG4UUUUAFFFFAH/9k=" id="160" name="Google Shape;160;p9"/>
          <p:cNvSpPr/>
          <p:nvPr/>
        </p:nvSpPr>
        <p:spPr>
          <a:xfrm>
            <a:off x="212725" y="-144463"/>
            <a:ext cx="4442402" cy="4158281"/>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8">
                                            <p:txEl>
                                              <p:pRg end="0" st="0"/>
                                            </p:txEl>
                                          </p:spTgt>
                                        </p:tgtEl>
                                        <p:attrNameLst>
                                          <p:attrName>style.visibility</p:attrName>
                                        </p:attrNameLst>
                                      </p:cBhvr>
                                      <p:to>
                                        <p:strVal val="visible"/>
                                      </p:to>
                                    </p:set>
                                    <p:animEffect filter="fade" transition="in">
                                      <p:cBhvr>
                                        <p:cTn dur="500"/>
                                        <p:tgtEl>
                                          <p:spTgt spid="15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8">
                                            <p:txEl>
                                              <p:pRg end="1" st="1"/>
                                            </p:txEl>
                                          </p:spTgt>
                                        </p:tgtEl>
                                        <p:attrNameLst>
                                          <p:attrName>style.visibility</p:attrName>
                                        </p:attrNameLst>
                                      </p:cBhvr>
                                      <p:to>
                                        <p:strVal val="visible"/>
                                      </p:to>
                                    </p:set>
                                    <p:animEffect filter="fade" transition="in">
                                      <p:cBhvr>
                                        <p:cTn dur="500"/>
                                        <p:tgtEl>
                                          <p:spTgt spid="158">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8">
                                            <p:txEl>
                                              <p:pRg end="2" st="2"/>
                                            </p:txEl>
                                          </p:spTgt>
                                        </p:tgtEl>
                                        <p:attrNameLst>
                                          <p:attrName>style.visibility</p:attrName>
                                        </p:attrNameLst>
                                      </p:cBhvr>
                                      <p:to>
                                        <p:strVal val="visible"/>
                                      </p:to>
                                    </p:set>
                                    <p:animEffect filter="fade" transition="in">
                                      <p:cBhvr>
                                        <p:cTn dur="500"/>
                                        <p:tgtEl>
                                          <p:spTgt spid="158">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8">
                                            <p:txEl>
                                              <p:pRg end="3" st="3"/>
                                            </p:txEl>
                                          </p:spTgt>
                                        </p:tgtEl>
                                        <p:attrNameLst>
                                          <p:attrName>style.visibility</p:attrName>
                                        </p:attrNameLst>
                                      </p:cBhvr>
                                      <p:to>
                                        <p:strVal val="visible"/>
                                      </p:to>
                                    </p:set>
                                    <p:animEffect filter="fade" transition="in">
                                      <p:cBhvr>
                                        <p:cTn dur="500"/>
                                        <p:tgtEl>
                                          <p:spTgt spid="158">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8">
                                            <p:txEl>
                                              <p:pRg end="4" st="4"/>
                                            </p:txEl>
                                          </p:spTgt>
                                        </p:tgtEl>
                                        <p:attrNameLst>
                                          <p:attrName>style.visibility</p:attrName>
                                        </p:attrNameLst>
                                      </p:cBhvr>
                                      <p:to>
                                        <p:strVal val="visible"/>
                                      </p:to>
                                    </p:set>
                                    <p:animEffect filter="fade" transition="in">
                                      <p:cBhvr>
                                        <p:cTn dur="500"/>
                                        <p:tgtEl>
                                          <p:spTgt spid="158">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8">
                                            <p:txEl>
                                              <p:pRg end="5" st="5"/>
                                            </p:txEl>
                                          </p:spTgt>
                                        </p:tgtEl>
                                        <p:attrNameLst>
                                          <p:attrName>style.visibility</p:attrName>
                                        </p:attrNameLst>
                                      </p:cBhvr>
                                      <p:to>
                                        <p:strVal val="visible"/>
                                      </p:to>
                                    </p:set>
                                    <p:animEffect filter="fade" transition="in">
                                      <p:cBhvr>
                                        <p:cTn dur="500"/>
                                        <p:tgtEl>
                                          <p:spTgt spid="158">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8">
                                            <p:txEl>
                                              <p:pRg end="6" st="6"/>
                                            </p:txEl>
                                          </p:spTgt>
                                        </p:tgtEl>
                                        <p:attrNameLst>
                                          <p:attrName>style.visibility</p:attrName>
                                        </p:attrNameLst>
                                      </p:cBhvr>
                                      <p:to>
                                        <p:strVal val="visible"/>
                                      </p:to>
                                    </p:set>
                                    <p:animEffect filter="fade" transition="in">
                                      <p:cBhvr>
                                        <p:cTn dur="500"/>
                                        <p:tgtEl>
                                          <p:spTgt spid="158">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8">
                                            <p:txEl>
                                              <p:pRg end="7" st="7"/>
                                            </p:txEl>
                                          </p:spTgt>
                                        </p:tgtEl>
                                        <p:attrNameLst>
                                          <p:attrName>style.visibility</p:attrName>
                                        </p:attrNameLst>
                                      </p:cBhvr>
                                      <p:to>
                                        <p:strVal val="visible"/>
                                      </p:to>
                                    </p:set>
                                    <p:animEffect filter="fade" transition="in">
                                      <p:cBhvr>
                                        <p:cTn dur="500"/>
                                        <p:tgtEl>
                                          <p:spTgt spid="158">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8">
                                            <p:txEl>
                                              <p:pRg end="8" st="8"/>
                                            </p:txEl>
                                          </p:spTgt>
                                        </p:tgtEl>
                                        <p:attrNameLst>
                                          <p:attrName>style.visibility</p:attrName>
                                        </p:attrNameLst>
                                      </p:cBhvr>
                                      <p:to>
                                        <p:strVal val="visible"/>
                                      </p:to>
                                    </p:set>
                                    <p:animEffect filter="fade" transition="in">
                                      <p:cBhvr>
                                        <p:cTn dur="500"/>
                                        <p:tgtEl>
                                          <p:spTgt spid="158">
                                            <p:txEl>
                                              <p:pRg end="8" st="8"/>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8">
                                            <p:txEl>
                                              <p:pRg end="9" st="9"/>
                                            </p:txEl>
                                          </p:spTgt>
                                        </p:tgtEl>
                                        <p:attrNameLst>
                                          <p:attrName>style.visibility</p:attrName>
                                        </p:attrNameLst>
                                      </p:cBhvr>
                                      <p:to>
                                        <p:strVal val="visible"/>
                                      </p:to>
                                    </p:set>
                                    <p:animEffect filter="fade" transition="in">
                                      <p:cBhvr>
                                        <p:cTn dur="500"/>
                                        <p:tgtEl>
                                          <p:spTgt spid="158">
                                            <p:txEl>
                                              <p:pRg end="9" st="9"/>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8">
                                            <p:txEl>
                                              <p:pRg end="10" st="10"/>
                                            </p:txEl>
                                          </p:spTgt>
                                        </p:tgtEl>
                                        <p:attrNameLst>
                                          <p:attrName>style.visibility</p:attrName>
                                        </p:attrNameLst>
                                      </p:cBhvr>
                                      <p:to>
                                        <p:strVal val="visible"/>
                                      </p:to>
                                    </p:set>
                                    <p:animEffect filter="fade" transition="in">
                                      <p:cBhvr>
                                        <p:cTn dur="500"/>
                                        <p:tgtEl>
                                          <p:spTgt spid="158">
                                            <p:txEl>
                                              <p:pRg end="10" st="1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8">
                                            <p:txEl>
                                              <p:pRg end="11" st="11"/>
                                            </p:txEl>
                                          </p:spTgt>
                                        </p:tgtEl>
                                        <p:attrNameLst>
                                          <p:attrName>style.visibility</p:attrName>
                                        </p:attrNameLst>
                                      </p:cBhvr>
                                      <p:to>
                                        <p:strVal val="visible"/>
                                      </p:to>
                                    </p:set>
                                    <p:animEffect filter="fade" transition="in">
                                      <p:cBhvr>
                                        <p:cTn dur="500"/>
                                        <p:tgtEl>
                                          <p:spTgt spid="158">
                                            <p:txEl>
                                              <p:pRg end="11" st="1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2016-11-14T13:56:45Z</dcterms:created>
  <dc:creator>Valentina Corvi</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6bd9ddd1-4d20-43f6-abfa-fc3c07406f94_Enabled">
    <vt:lpwstr>true</vt:lpwstr>
  </property>
  <property fmtid="{D5CDD505-2E9C-101B-9397-08002B2CF9AE}" pid="3" name="MSIP_Label_6bd9ddd1-4d20-43f6-abfa-fc3c07406f94_SetDate">
    <vt:lpwstr>2022-05-23T09:23:22Z</vt:lpwstr>
  </property>
  <property fmtid="{D5CDD505-2E9C-101B-9397-08002B2CF9AE}" pid="4" name="MSIP_Label_6bd9ddd1-4d20-43f6-abfa-fc3c07406f94_Method">
    <vt:lpwstr>Standard</vt:lpwstr>
  </property>
  <property fmtid="{D5CDD505-2E9C-101B-9397-08002B2CF9AE}" pid="5" name="MSIP_Label_6bd9ddd1-4d20-43f6-abfa-fc3c07406f94_Name">
    <vt:lpwstr>Commission Use</vt:lpwstr>
  </property>
  <property fmtid="{D5CDD505-2E9C-101B-9397-08002B2CF9AE}" pid="6" name="MSIP_Label_6bd9ddd1-4d20-43f6-abfa-fc3c07406f94_SiteId">
    <vt:lpwstr>b24c8b06-522c-46fe-9080-70926f8dddb1</vt:lpwstr>
  </property>
  <property fmtid="{D5CDD505-2E9C-101B-9397-08002B2CF9AE}" pid="7" name="MSIP_Label_6bd9ddd1-4d20-43f6-abfa-fc3c07406f94_ActionId">
    <vt:lpwstr>5f658c42-586a-41c2-a139-7bca49f79f11</vt:lpwstr>
  </property>
  <property fmtid="{D5CDD505-2E9C-101B-9397-08002B2CF9AE}" pid="8" name="MSIP_Label_6bd9ddd1-4d20-43f6-abfa-fc3c07406f94_ContentBits">
    <vt:lpwstr>0</vt:lpwstr>
  </property>
</Properties>
</file>