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1" r:id="rId2"/>
    <p:sldId id="274" r:id="rId3"/>
    <p:sldId id="267" r:id="rId4"/>
    <p:sldId id="273" r:id="rId5"/>
    <p:sldId id="278" r:id="rId6"/>
    <p:sldId id="282" r:id="rId7"/>
    <p:sldId id="283" r:id="rId8"/>
    <p:sldId id="288" r:id="rId9"/>
    <p:sldId id="280" r:id="rId10"/>
    <p:sldId id="289" r:id="rId11"/>
    <p:sldId id="271" r:id="rId12"/>
    <p:sldId id="272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5F43"/>
    <a:srgbClr val="E0255A"/>
    <a:srgbClr val="681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8A39EA-5615-467E-98C5-96EF9530211F}" v="107" dt="2022-06-06T22:57:02.4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49" autoAdjust="0"/>
    <p:restoredTop sz="94694"/>
  </p:normalViewPr>
  <p:slideViewPr>
    <p:cSldViewPr snapToGrid="0">
      <p:cViewPr varScale="1">
        <p:scale>
          <a:sx n="110" d="100"/>
          <a:sy n="110" d="100"/>
        </p:scale>
        <p:origin x="109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Arnalte Mur" userId="5921a526-fef2-4670-8f1d-466d139686dd" providerId="ADAL" clId="{478A39EA-5615-467E-98C5-96EF9530211F}"/>
    <pc:docChg chg="undo custSel addSld delSld modSld">
      <pc:chgData name="Laura Arnalte Mur" userId="5921a526-fef2-4670-8f1d-466d139686dd" providerId="ADAL" clId="{478A39EA-5615-467E-98C5-96EF9530211F}" dt="2022-06-07T16:02:15.833" v="538" actId="20577"/>
      <pc:docMkLst>
        <pc:docMk/>
      </pc:docMkLst>
      <pc:sldChg chg="del">
        <pc:chgData name="Laura Arnalte Mur" userId="5921a526-fef2-4670-8f1d-466d139686dd" providerId="ADAL" clId="{478A39EA-5615-467E-98C5-96EF9530211F}" dt="2022-06-05T14:45:39.457" v="0" actId="47"/>
        <pc:sldMkLst>
          <pc:docMk/>
          <pc:sldMk cId="144101038" sldId="260"/>
        </pc:sldMkLst>
      </pc:sldChg>
      <pc:sldChg chg="del">
        <pc:chgData name="Laura Arnalte Mur" userId="5921a526-fef2-4670-8f1d-466d139686dd" providerId="ADAL" clId="{478A39EA-5615-467E-98C5-96EF9530211F}" dt="2022-06-05T14:45:45.640" v="1" actId="47"/>
        <pc:sldMkLst>
          <pc:docMk/>
          <pc:sldMk cId="2823063539" sldId="262"/>
        </pc:sldMkLst>
      </pc:sldChg>
      <pc:sldChg chg="del">
        <pc:chgData name="Laura Arnalte Mur" userId="5921a526-fef2-4670-8f1d-466d139686dd" providerId="ADAL" clId="{478A39EA-5615-467E-98C5-96EF9530211F}" dt="2022-06-05T14:45:39.457" v="0" actId="47"/>
        <pc:sldMkLst>
          <pc:docMk/>
          <pc:sldMk cId="4057265721" sldId="263"/>
        </pc:sldMkLst>
      </pc:sldChg>
      <pc:sldChg chg="del">
        <pc:chgData name="Laura Arnalte Mur" userId="5921a526-fef2-4670-8f1d-466d139686dd" providerId="ADAL" clId="{478A39EA-5615-467E-98C5-96EF9530211F}" dt="2022-06-05T14:45:45.640" v="1" actId="47"/>
        <pc:sldMkLst>
          <pc:docMk/>
          <pc:sldMk cId="734394093" sldId="264"/>
        </pc:sldMkLst>
      </pc:sldChg>
      <pc:sldChg chg="del">
        <pc:chgData name="Laura Arnalte Mur" userId="5921a526-fef2-4670-8f1d-466d139686dd" providerId="ADAL" clId="{478A39EA-5615-467E-98C5-96EF9530211F}" dt="2022-06-05T14:45:39.457" v="0" actId="47"/>
        <pc:sldMkLst>
          <pc:docMk/>
          <pc:sldMk cId="1690087225" sldId="265"/>
        </pc:sldMkLst>
      </pc:sldChg>
      <pc:sldChg chg="del">
        <pc:chgData name="Laura Arnalte Mur" userId="5921a526-fef2-4670-8f1d-466d139686dd" providerId="ADAL" clId="{478A39EA-5615-467E-98C5-96EF9530211F}" dt="2022-06-05T14:45:49.895" v="2" actId="47"/>
        <pc:sldMkLst>
          <pc:docMk/>
          <pc:sldMk cId="2907246272" sldId="266"/>
        </pc:sldMkLst>
      </pc:sldChg>
      <pc:sldChg chg="addSp modSp mod">
        <pc:chgData name="Laura Arnalte Mur" userId="5921a526-fef2-4670-8f1d-466d139686dd" providerId="ADAL" clId="{478A39EA-5615-467E-98C5-96EF9530211F}" dt="2022-06-07T15:57:40.836" v="535" actId="1582"/>
        <pc:sldMkLst>
          <pc:docMk/>
          <pc:sldMk cId="2134843593" sldId="267"/>
        </pc:sldMkLst>
        <pc:spChg chg="mod">
          <ac:chgData name="Laura Arnalte Mur" userId="5921a526-fef2-4670-8f1d-466d139686dd" providerId="ADAL" clId="{478A39EA-5615-467E-98C5-96EF9530211F}" dt="2022-06-06T21:38:13.318" v="178" actId="20577"/>
          <ac:spMkLst>
            <pc:docMk/>
            <pc:sldMk cId="2134843593" sldId="267"/>
            <ac:spMk id="6" creationId="{4B67D495-D620-2441-B5B7-F1E9EEFBF65E}"/>
          </ac:spMkLst>
        </pc:spChg>
        <pc:picChg chg="add mod">
          <ac:chgData name="Laura Arnalte Mur" userId="5921a526-fef2-4670-8f1d-466d139686dd" providerId="ADAL" clId="{478A39EA-5615-467E-98C5-96EF9530211F}" dt="2022-06-06T20:55:17.234" v="34" actId="1076"/>
          <ac:picMkLst>
            <pc:docMk/>
            <pc:sldMk cId="2134843593" sldId="267"/>
            <ac:picMk id="2" creationId="{B0CC79CA-3D55-7041-81A6-8D34157CF349}"/>
          </ac:picMkLst>
        </pc:picChg>
        <pc:picChg chg="add mod">
          <ac:chgData name="Laura Arnalte Mur" userId="5921a526-fef2-4670-8f1d-466d139686dd" providerId="ADAL" clId="{478A39EA-5615-467E-98C5-96EF9530211F}" dt="2022-06-05T14:50:46.500" v="18" actId="1076"/>
          <ac:picMkLst>
            <pc:docMk/>
            <pc:sldMk cId="2134843593" sldId="267"/>
            <ac:picMk id="3" creationId="{BED5490B-23C6-D59B-14F1-49EE35913EC3}"/>
          </ac:picMkLst>
        </pc:picChg>
        <pc:picChg chg="add mod">
          <ac:chgData name="Laura Arnalte Mur" userId="5921a526-fef2-4670-8f1d-466d139686dd" providerId="ADAL" clId="{478A39EA-5615-467E-98C5-96EF9530211F}" dt="2022-06-05T14:50:42.719" v="17" actId="1076"/>
          <ac:picMkLst>
            <pc:docMk/>
            <pc:sldMk cId="2134843593" sldId="267"/>
            <ac:picMk id="4" creationId="{A1E61E38-64F4-8575-5605-180AA0681BA0}"/>
          </ac:picMkLst>
        </pc:picChg>
        <pc:picChg chg="mod">
          <ac:chgData name="Laura Arnalte Mur" userId="5921a526-fef2-4670-8f1d-466d139686dd" providerId="ADAL" clId="{478A39EA-5615-467E-98C5-96EF9530211F}" dt="2022-06-06T20:55:03.384" v="33" actId="1076"/>
          <ac:picMkLst>
            <pc:docMk/>
            <pc:sldMk cId="2134843593" sldId="267"/>
            <ac:picMk id="5" creationId="{00000000-0000-0000-0000-000000000000}"/>
          </ac:picMkLst>
        </pc:picChg>
        <pc:picChg chg="mod">
          <ac:chgData name="Laura Arnalte Mur" userId="5921a526-fef2-4670-8f1d-466d139686dd" providerId="ADAL" clId="{478A39EA-5615-467E-98C5-96EF9530211F}" dt="2022-06-06T20:55:19.301" v="35" actId="1076"/>
          <ac:picMkLst>
            <pc:docMk/>
            <pc:sldMk cId="2134843593" sldId="267"/>
            <ac:picMk id="7" creationId="{00000000-0000-0000-0000-000000000000}"/>
          </ac:picMkLst>
        </pc:picChg>
        <pc:picChg chg="mod">
          <ac:chgData name="Laura Arnalte Mur" userId="5921a526-fef2-4670-8f1d-466d139686dd" providerId="ADAL" clId="{478A39EA-5615-467E-98C5-96EF9530211F}" dt="2022-06-07T15:57:40.836" v="535" actId="1582"/>
          <ac:picMkLst>
            <pc:docMk/>
            <pc:sldMk cId="2134843593" sldId="267"/>
            <ac:picMk id="8" creationId="{00000000-0000-0000-0000-000000000000}"/>
          </ac:picMkLst>
        </pc:picChg>
      </pc:sldChg>
      <pc:sldChg chg="del">
        <pc:chgData name="Laura Arnalte Mur" userId="5921a526-fef2-4670-8f1d-466d139686dd" providerId="ADAL" clId="{478A39EA-5615-467E-98C5-96EF9530211F}" dt="2022-06-05T14:45:55.176" v="3" actId="47"/>
        <pc:sldMkLst>
          <pc:docMk/>
          <pc:sldMk cId="2969684048" sldId="268"/>
        </pc:sldMkLst>
      </pc:sldChg>
      <pc:sldChg chg="del">
        <pc:chgData name="Laura Arnalte Mur" userId="5921a526-fef2-4670-8f1d-466d139686dd" providerId="ADAL" clId="{478A39EA-5615-467E-98C5-96EF9530211F}" dt="2022-06-05T14:45:55.176" v="3" actId="47"/>
        <pc:sldMkLst>
          <pc:docMk/>
          <pc:sldMk cId="3209354837" sldId="269"/>
        </pc:sldMkLst>
      </pc:sldChg>
      <pc:sldChg chg="del">
        <pc:chgData name="Laura Arnalte Mur" userId="5921a526-fef2-4670-8f1d-466d139686dd" providerId="ADAL" clId="{478A39EA-5615-467E-98C5-96EF9530211F}" dt="2022-06-05T14:48:34.844" v="7" actId="47"/>
        <pc:sldMkLst>
          <pc:docMk/>
          <pc:sldMk cId="3210321335" sldId="270"/>
        </pc:sldMkLst>
      </pc:sldChg>
      <pc:sldChg chg="new del">
        <pc:chgData name="Laura Arnalte Mur" userId="5921a526-fef2-4670-8f1d-466d139686dd" providerId="ADAL" clId="{478A39EA-5615-467E-98C5-96EF9530211F}" dt="2022-06-05T14:46:05.818" v="5" actId="680"/>
        <pc:sldMkLst>
          <pc:docMk/>
          <pc:sldMk cId="3219032206" sldId="273"/>
        </pc:sldMkLst>
      </pc:sldChg>
      <pc:sldChg chg="addSp delSp modSp mod">
        <pc:chgData name="Laura Arnalte Mur" userId="5921a526-fef2-4670-8f1d-466d139686dd" providerId="ADAL" clId="{478A39EA-5615-467E-98C5-96EF9530211F}" dt="2022-06-06T22:57:02.407" v="534" actId="255"/>
        <pc:sldMkLst>
          <pc:docMk/>
          <pc:sldMk cId="3530746509" sldId="273"/>
        </pc:sldMkLst>
        <pc:spChg chg="mod">
          <ac:chgData name="Laura Arnalte Mur" userId="5921a526-fef2-4670-8f1d-466d139686dd" providerId="ADAL" clId="{478A39EA-5615-467E-98C5-96EF9530211F}" dt="2022-06-06T22:01:51.498" v="348" actId="1076"/>
          <ac:spMkLst>
            <pc:docMk/>
            <pc:sldMk cId="3530746509" sldId="273"/>
            <ac:spMk id="14" creationId="{E44D1458-8FEA-9B46-98F2-765F816E5B55}"/>
          </ac:spMkLst>
        </pc:spChg>
        <pc:spChg chg="del mod">
          <ac:chgData name="Laura Arnalte Mur" userId="5921a526-fef2-4670-8f1d-466d139686dd" providerId="ADAL" clId="{478A39EA-5615-467E-98C5-96EF9530211F}" dt="2022-06-06T21:53:01.727" v="249" actId="12084"/>
          <ac:spMkLst>
            <pc:docMk/>
            <pc:sldMk cId="3530746509" sldId="273"/>
            <ac:spMk id="17" creationId="{E44D1458-8FEA-9B46-98F2-765F816E5B55}"/>
          </ac:spMkLst>
        </pc:spChg>
        <pc:spChg chg="mod">
          <ac:chgData name="Laura Arnalte Mur" userId="5921a526-fef2-4670-8f1d-466d139686dd" providerId="ADAL" clId="{478A39EA-5615-467E-98C5-96EF9530211F}" dt="2022-06-06T22:01:47.778" v="347" actId="1076"/>
          <ac:spMkLst>
            <pc:docMk/>
            <pc:sldMk cId="3530746509" sldId="273"/>
            <ac:spMk id="20" creationId="{E44D1458-8FEA-9B46-98F2-765F816E5B55}"/>
          </ac:spMkLst>
        </pc:spChg>
        <pc:grpChg chg="mod">
          <ac:chgData name="Laura Arnalte Mur" userId="5921a526-fef2-4670-8f1d-466d139686dd" providerId="ADAL" clId="{478A39EA-5615-467E-98C5-96EF9530211F}" dt="2022-06-06T22:01:44.046" v="346" actId="1076"/>
          <ac:grpSpMkLst>
            <pc:docMk/>
            <pc:sldMk cId="3530746509" sldId="273"/>
            <ac:grpSpMk id="19" creationId="{00000000-0000-0000-0000-000000000000}"/>
          </ac:grpSpMkLst>
        </pc:grpChg>
        <pc:graphicFrameChg chg="add mod">
          <ac:chgData name="Laura Arnalte Mur" userId="5921a526-fef2-4670-8f1d-466d139686dd" providerId="ADAL" clId="{478A39EA-5615-467E-98C5-96EF9530211F}" dt="2022-06-06T22:57:02.407" v="534" actId="255"/>
          <ac:graphicFrameMkLst>
            <pc:docMk/>
            <pc:sldMk cId="3530746509" sldId="273"/>
            <ac:graphicFrameMk id="21" creationId="{FE085D28-085F-53DD-3520-EEBEA977A61F}"/>
          </ac:graphicFrameMkLst>
        </pc:graphicFrameChg>
        <pc:picChg chg="del mod ord">
          <ac:chgData name="Laura Arnalte Mur" userId="5921a526-fef2-4670-8f1d-466d139686dd" providerId="ADAL" clId="{478A39EA-5615-467E-98C5-96EF9530211F}" dt="2022-06-06T21:56:37.668" v="281" actId="478"/>
          <ac:picMkLst>
            <pc:docMk/>
            <pc:sldMk cId="3530746509" sldId="273"/>
            <ac:picMk id="18" creationId="{00000000-0000-0000-0000-000000000000}"/>
          </ac:picMkLst>
        </pc:picChg>
        <pc:cxnChg chg="mod">
          <ac:chgData name="Laura Arnalte Mur" userId="5921a526-fef2-4670-8f1d-466d139686dd" providerId="ADAL" clId="{478A39EA-5615-467E-98C5-96EF9530211F}" dt="2022-06-06T20:56:10.548" v="39" actId="14100"/>
          <ac:cxnSpMkLst>
            <pc:docMk/>
            <pc:sldMk cId="3530746509" sldId="273"/>
            <ac:cxnSpMk id="9" creationId="{00000000-0000-0000-0000-000000000000}"/>
          </ac:cxnSpMkLst>
        </pc:cxnChg>
        <pc:cxnChg chg="mod">
          <ac:chgData name="Laura Arnalte Mur" userId="5921a526-fef2-4670-8f1d-466d139686dd" providerId="ADAL" clId="{478A39EA-5615-467E-98C5-96EF9530211F}" dt="2022-06-06T20:55:57.894" v="37" actId="14100"/>
          <ac:cxnSpMkLst>
            <pc:docMk/>
            <pc:sldMk cId="3530746509" sldId="273"/>
            <ac:cxnSpMk id="11" creationId="{00000000-0000-0000-0000-000000000000}"/>
          </ac:cxnSpMkLst>
        </pc:cxnChg>
        <pc:cxnChg chg="mod">
          <ac:chgData name="Laura Arnalte Mur" userId="5921a526-fef2-4670-8f1d-466d139686dd" providerId="ADAL" clId="{478A39EA-5615-467E-98C5-96EF9530211F}" dt="2022-06-06T20:56:04.200" v="38" actId="14100"/>
          <ac:cxnSpMkLst>
            <pc:docMk/>
            <pc:sldMk cId="3530746509" sldId="273"/>
            <ac:cxnSpMk id="13" creationId="{00000000-0000-0000-0000-000000000000}"/>
          </ac:cxnSpMkLst>
        </pc:cxnChg>
      </pc:sldChg>
      <pc:sldChg chg="del">
        <pc:chgData name="Laura Arnalte Mur" userId="5921a526-fef2-4670-8f1d-466d139686dd" providerId="ADAL" clId="{478A39EA-5615-467E-98C5-96EF9530211F}" dt="2022-06-05T14:46:28.270" v="6" actId="47"/>
        <pc:sldMkLst>
          <pc:docMk/>
          <pc:sldMk cId="4033880366" sldId="273"/>
        </pc:sldMkLst>
      </pc:sldChg>
      <pc:sldChg chg="modSp mod">
        <pc:chgData name="Laura Arnalte Mur" userId="5921a526-fef2-4670-8f1d-466d139686dd" providerId="ADAL" clId="{478A39EA-5615-467E-98C5-96EF9530211F}" dt="2022-06-06T20:53:48.936" v="23" actId="1076"/>
        <pc:sldMkLst>
          <pc:docMk/>
          <pc:sldMk cId="1504911491" sldId="274"/>
        </pc:sldMkLst>
        <pc:spChg chg="mod">
          <ac:chgData name="Laura Arnalte Mur" userId="5921a526-fef2-4670-8f1d-466d139686dd" providerId="ADAL" clId="{478A39EA-5615-467E-98C5-96EF9530211F}" dt="2022-06-06T20:53:38.170" v="21" actId="1076"/>
          <ac:spMkLst>
            <pc:docMk/>
            <pc:sldMk cId="1504911491" sldId="274"/>
            <ac:spMk id="2" creationId="{8613AFDF-2715-DB48-AE67-BB460F32D113}"/>
          </ac:spMkLst>
        </pc:spChg>
        <pc:picChg chg="mod">
          <ac:chgData name="Laura Arnalte Mur" userId="5921a526-fef2-4670-8f1d-466d139686dd" providerId="ADAL" clId="{478A39EA-5615-467E-98C5-96EF9530211F}" dt="2022-06-06T20:53:48.936" v="23" actId="1076"/>
          <ac:picMkLst>
            <pc:docMk/>
            <pc:sldMk cId="1504911491" sldId="274"/>
            <ac:picMk id="6" creationId="{00000000-0000-0000-0000-000000000000}"/>
          </ac:picMkLst>
        </pc:picChg>
      </pc:sldChg>
      <pc:sldChg chg="addSp delSp modSp mod">
        <pc:chgData name="Laura Arnalte Mur" userId="5921a526-fef2-4670-8f1d-466d139686dd" providerId="ADAL" clId="{478A39EA-5615-467E-98C5-96EF9530211F}" dt="2022-06-07T15:57:55.173" v="536" actId="1582"/>
        <pc:sldMkLst>
          <pc:docMk/>
          <pc:sldMk cId="3426732458" sldId="278"/>
        </pc:sldMkLst>
        <pc:spChg chg="add del mod">
          <ac:chgData name="Laura Arnalte Mur" userId="5921a526-fef2-4670-8f1d-466d139686dd" providerId="ADAL" clId="{478A39EA-5615-467E-98C5-96EF9530211F}" dt="2022-06-06T21:17:51.824" v="89"/>
          <ac:spMkLst>
            <pc:docMk/>
            <pc:sldMk cId="3426732458" sldId="278"/>
            <ac:spMk id="2" creationId="{4D788571-03DA-ABF2-74ED-A297E55E549C}"/>
          </ac:spMkLst>
        </pc:spChg>
        <pc:spChg chg="add mod">
          <ac:chgData name="Laura Arnalte Mur" userId="5921a526-fef2-4670-8f1d-466d139686dd" providerId="ADAL" clId="{478A39EA-5615-467E-98C5-96EF9530211F}" dt="2022-06-06T22:06:03.340" v="445" actId="255"/>
          <ac:spMkLst>
            <pc:docMk/>
            <pc:sldMk cId="3426732458" sldId="278"/>
            <ac:spMk id="3" creationId="{7D435EB0-5EFC-3826-6D2A-5CA3873AC97C}"/>
          </ac:spMkLst>
        </pc:spChg>
        <pc:spChg chg="add mod">
          <ac:chgData name="Laura Arnalte Mur" userId="5921a526-fef2-4670-8f1d-466d139686dd" providerId="ADAL" clId="{478A39EA-5615-467E-98C5-96EF9530211F}" dt="2022-06-06T22:25:15.020" v="497" actId="6549"/>
          <ac:spMkLst>
            <pc:docMk/>
            <pc:sldMk cId="3426732458" sldId="278"/>
            <ac:spMk id="4" creationId="{26BD3B46-9A26-4EBD-C34B-C7548B28FC8E}"/>
          </ac:spMkLst>
        </pc:spChg>
        <pc:spChg chg="mod">
          <ac:chgData name="Laura Arnalte Mur" userId="5921a526-fef2-4670-8f1d-466d139686dd" providerId="ADAL" clId="{478A39EA-5615-467E-98C5-96EF9530211F}" dt="2022-06-06T21:40:12.873" v="191" actId="20577"/>
          <ac:spMkLst>
            <pc:docMk/>
            <pc:sldMk cId="3426732458" sldId="278"/>
            <ac:spMk id="6" creationId="{4B67D495-D620-2441-B5B7-F1E9EEFBF65E}"/>
          </ac:spMkLst>
        </pc:spChg>
        <pc:spChg chg="mod">
          <ac:chgData name="Laura Arnalte Mur" userId="5921a526-fef2-4670-8f1d-466d139686dd" providerId="ADAL" clId="{478A39EA-5615-467E-98C5-96EF9530211F}" dt="2022-06-06T22:31:38.666" v="503" actId="6549"/>
          <ac:spMkLst>
            <pc:docMk/>
            <pc:sldMk cId="3426732458" sldId="278"/>
            <ac:spMk id="19" creationId="{00000000-0000-0000-0000-000000000000}"/>
          </ac:spMkLst>
        </pc:spChg>
        <pc:picChg chg="del">
          <ac:chgData name="Laura Arnalte Mur" userId="5921a526-fef2-4670-8f1d-466d139686dd" providerId="ADAL" clId="{478A39EA-5615-467E-98C5-96EF9530211F}" dt="2022-06-06T22:20:47.349" v="487" actId="478"/>
          <ac:picMkLst>
            <pc:docMk/>
            <pc:sldMk cId="3426732458" sldId="278"/>
            <ac:picMk id="5" creationId="{00000000-0000-0000-0000-000000000000}"/>
          </ac:picMkLst>
        </pc:picChg>
        <pc:picChg chg="add mod modCrop">
          <ac:chgData name="Laura Arnalte Mur" userId="5921a526-fef2-4670-8f1d-466d139686dd" providerId="ADAL" clId="{478A39EA-5615-467E-98C5-96EF9530211F}" dt="2022-06-07T15:57:55.173" v="536" actId="1582"/>
          <ac:picMkLst>
            <pc:docMk/>
            <pc:sldMk cId="3426732458" sldId="278"/>
            <ac:picMk id="8" creationId="{5DDDBC36-1BE7-2787-8594-A9BB5C2BF9CB}"/>
          </ac:picMkLst>
        </pc:picChg>
      </pc:sldChg>
      <pc:sldChg chg="addSp delSp modSp mod">
        <pc:chgData name="Laura Arnalte Mur" userId="5921a526-fef2-4670-8f1d-466d139686dd" providerId="ADAL" clId="{478A39EA-5615-467E-98C5-96EF9530211F}" dt="2022-06-06T22:44:40.975" v="530" actId="1076"/>
        <pc:sldMkLst>
          <pc:docMk/>
          <pc:sldMk cId="2242732748" sldId="280"/>
        </pc:sldMkLst>
        <pc:spChg chg="del">
          <ac:chgData name="Laura Arnalte Mur" userId="5921a526-fef2-4670-8f1d-466d139686dd" providerId="ADAL" clId="{478A39EA-5615-467E-98C5-96EF9530211F}" dt="2022-06-06T22:34:26.811" v="510" actId="478"/>
          <ac:spMkLst>
            <pc:docMk/>
            <pc:sldMk cId="2242732748" sldId="280"/>
            <ac:spMk id="3" creationId="{00000000-0000-0000-0000-000000000000}"/>
          </ac:spMkLst>
        </pc:spChg>
        <pc:spChg chg="del mod">
          <ac:chgData name="Laura Arnalte Mur" userId="5921a526-fef2-4670-8f1d-466d139686dd" providerId="ADAL" clId="{478A39EA-5615-467E-98C5-96EF9530211F}" dt="2022-06-06T22:34:30.239" v="512" actId="478"/>
          <ac:spMkLst>
            <pc:docMk/>
            <pc:sldMk cId="2242732748" sldId="280"/>
            <ac:spMk id="4" creationId="{00000000-0000-0000-0000-000000000000}"/>
          </ac:spMkLst>
        </pc:spChg>
        <pc:spChg chg="del">
          <ac:chgData name="Laura Arnalte Mur" userId="5921a526-fef2-4670-8f1d-466d139686dd" providerId="ADAL" clId="{478A39EA-5615-467E-98C5-96EF9530211F}" dt="2022-06-06T22:34:32.157" v="514" actId="478"/>
          <ac:spMkLst>
            <pc:docMk/>
            <pc:sldMk cId="2242732748" sldId="280"/>
            <ac:spMk id="5" creationId="{00000000-0000-0000-0000-000000000000}"/>
          </ac:spMkLst>
        </pc:spChg>
        <pc:spChg chg="del">
          <ac:chgData name="Laura Arnalte Mur" userId="5921a526-fef2-4670-8f1d-466d139686dd" providerId="ADAL" clId="{478A39EA-5615-467E-98C5-96EF9530211F}" dt="2022-06-06T22:34:29.358" v="511" actId="478"/>
          <ac:spMkLst>
            <pc:docMk/>
            <pc:sldMk cId="2242732748" sldId="280"/>
            <ac:spMk id="7" creationId="{00000000-0000-0000-0000-000000000000}"/>
          </ac:spMkLst>
        </pc:spChg>
        <pc:spChg chg="del">
          <ac:chgData name="Laura Arnalte Mur" userId="5921a526-fef2-4670-8f1d-466d139686dd" providerId="ADAL" clId="{478A39EA-5615-467E-98C5-96EF9530211F}" dt="2022-06-06T22:34:31.430" v="513" actId="478"/>
          <ac:spMkLst>
            <pc:docMk/>
            <pc:sldMk cId="2242732748" sldId="280"/>
            <ac:spMk id="8" creationId="{00000000-0000-0000-0000-000000000000}"/>
          </ac:spMkLst>
        </pc:spChg>
        <pc:spChg chg="mod">
          <ac:chgData name="Laura Arnalte Mur" userId="5921a526-fef2-4670-8f1d-466d139686dd" providerId="ADAL" clId="{478A39EA-5615-467E-98C5-96EF9530211F}" dt="2022-06-06T22:44:40.975" v="530" actId="1076"/>
          <ac:spMkLst>
            <pc:docMk/>
            <pc:sldMk cId="2242732748" sldId="280"/>
            <ac:spMk id="9" creationId="{00000000-0000-0000-0000-000000000000}"/>
          </ac:spMkLst>
        </pc:spChg>
        <pc:spChg chg="add mod">
          <ac:chgData name="Laura Arnalte Mur" userId="5921a526-fef2-4670-8f1d-466d139686dd" providerId="ADAL" clId="{478A39EA-5615-467E-98C5-96EF9530211F}" dt="2022-06-06T22:34:37.206" v="515" actId="1076"/>
          <ac:spMkLst>
            <pc:docMk/>
            <pc:sldMk cId="2242732748" sldId="280"/>
            <ac:spMk id="11" creationId="{87405DE0-BD1A-852F-332D-0B230B0A0127}"/>
          </ac:spMkLst>
        </pc:spChg>
        <pc:graphicFrameChg chg="add del mod modGraphic">
          <ac:chgData name="Laura Arnalte Mur" userId="5921a526-fef2-4670-8f1d-466d139686dd" providerId="ADAL" clId="{478A39EA-5615-467E-98C5-96EF9530211F}" dt="2022-06-06T22:38:41.005" v="527" actId="478"/>
          <ac:graphicFrameMkLst>
            <pc:docMk/>
            <pc:sldMk cId="2242732748" sldId="280"/>
            <ac:graphicFrameMk id="12" creationId="{F31E988E-F29F-AE1A-8476-E6F2795D2FF8}"/>
          </ac:graphicFrameMkLst>
        </pc:graphicFrameChg>
      </pc:sldChg>
      <pc:sldChg chg="modSp mod">
        <pc:chgData name="Laura Arnalte Mur" userId="5921a526-fef2-4670-8f1d-466d139686dd" providerId="ADAL" clId="{478A39EA-5615-467E-98C5-96EF9530211F}" dt="2022-06-07T16:02:15.833" v="538" actId="20577"/>
        <pc:sldMkLst>
          <pc:docMk/>
          <pc:sldMk cId="131002633" sldId="281"/>
        </pc:sldMkLst>
        <pc:spChg chg="mod">
          <ac:chgData name="Laura Arnalte Mur" userId="5921a526-fef2-4670-8f1d-466d139686dd" providerId="ADAL" clId="{478A39EA-5615-467E-98C5-96EF9530211F}" dt="2022-06-07T16:02:15.833" v="538" actId="20577"/>
          <ac:spMkLst>
            <pc:docMk/>
            <pc:sldMk cId="131002633" sldId="281"/>
            <ac:spMk id="3" creationId="{00000000-0000-0000-0000-000000000000}"/>
          </ac:spMkLst>
        </pc:spChg>
      </pc:sldChg>
      <pc:sldChg chg="modSp mod">
        <pc:chgData name="Laura Arnalte Mur" userId="5921a526-fef2-4670-8f1d-466d139686dd" providerId="ADAL" clId="{478A39EA-5615-467E-98C5-96EF9530211F}" dt="2022-06-07T15:58:45.244" v="537" actId="1582"/>
        <pc:sldMkLst>
          <pc:docMk/>
          <pc:sldMk cId="48183116" sldId="282"/>
        </pc:sldMkLst>
        <pc:spChg chg="mod">
          <ac:chgData name="Laura Arnalte Mur" userId="5921a526-fef2-4670-8f1d-466d139686dd" providerId="ADAL" clId="{478A39EA-5615-467E-98C5-96EF9530211F}" dt="2022-06-06T22:28:01.334" v="502" actId="20577"/>
          <ac:spMkLst>
            <pc:docMk/>
            <pc:sldMk cId="48183116" sldId="282"/>
            <ac:spMk id="3" creationId="{00000000-0000-0000-0000-000000000000}"/>
          </ac:spMkLst>
        </pc:spChg>
        <pc:spChg chg="mod">
          <ac:chgData name="Laura Arnalte Mur" userId="5921a526-fef2-4670-8f1d-466d139686dd" providerId="ADAL" clId="{478A39EA-5615-467E-98C5-96EF9530211F}" dt="2022-06-07T15:58:45.244" v="537" actId="1582"/>
          <ac:spMkLst>
            <pc:docMk/>
            <pc:sldMk cId="48183116" sldId="282"/>
            <ac:spMk id="12" creationId="{00000000-0000-0000-0000-000000000000}"/>
          </ac:spMkLst>
        </pc:spChg>
        <pc:spChg chg="mod">
          <ac:chgData name="Laura Arnalte Mur" userId="5921a526-fef2-4670-8f1d-466d139686dd" providerId="ADAL" clId="{478A39EA-5615-467E-98C5-96EF9530211F}" dt="2022-06-07T15:58:45.244" v="537" actId="1582"/>
          <ac:spMkLst>
            <pc:docMk/>
            <pc:sldMk cId="48183116" sldId="282"/>
            <ac:spMk id="14" creationId="{00000000-0000-0000-0000-000000000000}"/>
          </ac:spMkLst>
        </pc:spChg>
        <pc:spChg chg="mod">
          <ac:chgData name="Laura Arnalte Mur" userId="5921a526-fef2-4670-8f1d-466d139686dd" providerId="ADAL" clId="{478A39EA-5615-467E-98C5-96EF9530211F}" dt="2022-06-07T15:58:45.244" v="537" actId="1582"/>
          <ac:spMkLst>
            <pc:docMk/>
            <pc:sldMk cId="48183116" sldId="282"/>
            <ac:spMk id="15" creationId="{00000000-0000-0000-0000-000000000000}"/>
          </ac:spMkLst>
        </pc:spChg>
        <pc:spChg chg="mod">
          <ac:chgData name="Laura Arnalte Mur" userId="5921a526-fef2-4670-8f1d-466d139686dd" providerId="ADAL" clId="{478A39EA-5615-467E-98C5-96EF9530211F}" dt="2022-06-07T15:58:45.244" v="537" actId="1582"/>
          <ac:spMkLst>
            <pc:docMk/>
            <pc:sldMk cId="48183116" sldId="282"/>
            <ac:spMk id="16" creationId="{00000000-0000-0000-0000-000000000000}"/>
          </ac:spMkLst>
        </pc:spChg>
        <pc:spChg chg="mod">
          <ac:chgData name="Laura Arnalte Mur" userId="5921a526-fef2-4670-8f1d-466d139686dd" providerId="ADAL" clId="{478A39EA-5615-467E-98C5-96EF9530211F}" dt="2022-06-07T15:58:45.244" v="537" actId="1582"/>
          <ac:spMkLst>
            <pc:docMk/>
            <pc:sldMk cId="48183116" sldId="282"/>
            <ac:spMk id="17" creationId="{00000000-0000-0000-0000-000000000000}"/>
          </ac:spMkLst>
        </pc:spChg>
        <pc:spChg chg="mod">
          <ac:chgData name="Laura Arnalte Mur" userId="5921a526-fef2-4670-8f1d-466d139686dd" providerId="ADAL" clId="{478A39EA-5615-467E-98C5-96EF9530211F}" dt="2022-06-07T15:58:45.244" v="537" actId="1582"/>
          <ac:spMkLst>
            <pc:docMk/>
            <pc:sldMk cId="48183116" sldId="282"/>
            <ac:spMk id="18" creationId="{00000000-0000-0000-0000-000000000000}"/>
          </ac:spMkLst>
        </pc:spChg>
        <pc:picChg chg="mod">
          <ac:chgData name="Laura Arnalte Mur" userId="5921a526-fef2-4670-8f1d-466d139686dd" providerId="ADAL" clId="{478A39EA-5615-467E-98C5-96EF9530211F}" dt="2022-06-07T15:58:45.244" v="537" actId="1582"/>
          <ac:picMkLst>
            <pc:docMk/>
            <pc:sldMk cId="48183116" sldId="282"/>
            <ac:picMk id="10" creationId="{00000000-0000-0000-0000-000000000000}"/>
          </ac:picMkLst>
        </pc:picChg>
      </pc:sldChg>
      <pc:sldChg chg="del">
        <pc:chgData name="Laura Arnalte Mur" userId="5921a526-fef2-4670-8f1d-466d139686dd" providerId="ADAL" clId="{478A39EA-5615-467E-98C5-96EF9530211F}" dt="2022-06-06T22:42:36.236" v="529" actId="47"/>
        <pc:sldMkLst>
          <pc:docMk/>
          <pc:sldMk cId="1120588237" sldId="28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188E95-1229-4AB4-BBCC-5A376B19B977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E545517C-A635-4C26-9E0E-2CEBC2998D4D}">
      <dgm:prSet custT="1"/>
      <dgm:spPr/>
      <dgm:t>
        <a:bodyPr/>
        <a:lstStyle/>
        <a:p>
          <a:r>
            <a:rPr lang="en-GB" sz="1800" dirty="0">
              <a:latin typeface="EC Square Sans Pro" panose="020B0506040000020004"/>
            </a:rPr>
            <a:t>Multi-method</a:t>
          </a:r>
          <a:endParaRPr lang="es-ES" sz="1800" dirty="0">
            <a:latin typeface="EC Square Sans Pro" panose="020B0506040000020004"/>
          </a:endParaRPr>
        </a:p>
      </dgm:t>
    </dgm:pt>
    <dgm:pt modelId="{341AB00D-310C-474F-9589-19BAD558EBB0}" type="parTrans" cxnId="{35AE086E-3809-4DB7-ACF2-4A58F536ABFD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7A3C62EC-035D-4118-8B91-C71BBAC593A4}" type="sibTrans" cxnId="{35AE086E-3809-4DB7-ACF2-4A58F536ABFD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207E7115-F0A9-4BA1-B26F-31E288AF3E97}">
      <dgm:prSet custT="1"/>
      <dgm:spPr/>
      <dgm:t>
        <a:bodyPr lIns="0" rIns="0"/>
        <a:lstStyle/>
        <a:p>
          <a:r>
            <a:rPr lang="en-GB" sz="1200" dirty="0" smtClean="0">
              <a:latin typeface="EC Square Sans Pro" panose="020B0506040000020004"/>
            </a:rPr>
            <a:t>Trans-disciplinary </a:t>
          </a:r>
          <a:endParaRPr lang="es-ES" sz="1200" dirty="0">
            <a:latin typeface="EC Square Sans Pro" panose="020B0506040000020004"/>
          </a:endParaRPr>
        </a:p>
      </dgm:t>
    </dgm:pt>
    <dgm:pt modelId="{8729E0BE-132E-41F2-A19F-366D2AF0B050}" type="parTrans" cxnId="{CA7355FA-A199-4132-BBE3-18AC8246881A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61D4702F-52B5-48AC-8C25-27707B97E3FD}" type="sibTrans" cxnId="{CA7355FA-A199-4132-BBE3-18AC8246881A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E6549FA3-C94C-4885-9B82-E06258005BD3}">
      <dgm:prSet custT="1"/>
      <dgm:spPr/>
      <dgm:t>
        <a:bodyPr/>
        <a:lstStyle/>
        <a:p>
          <a:r>
            <a:rPr lang="en-GB" sz="1200" dirty="0">
              <a:latin typeface="EC Square Sans Pro" panose="020B0506040000020004"/>
            </a:rPr>
            <a:t>Statistics</a:t>
          </a:r>
          <a:endParaRPr lang="es-ES" sz="1200" dirty="0">
            <a:latin typeface="EC Square Sans Pro" panose="020B0506040000020004"/>
          </a:endParaRPr>
        </a:p>
      </dgm:t>
    </dgm:pt>
    <dgm:pt modelId="{927E0975-9670-4652-9516-BD19C51F2B33}" type="parTrans" cxnId="{5F0F2944-8A17-455F-88F3-CC10A4C16EE6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EFB12B5E-EF13-419D-A8DE-E455A9E8C3C9}" type="sibTrans" cxnId="{5F0F2944-8A17-455F-88F3-CC10A4C16EE6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97624E03-D2CE-42D5-8BCC-A4C2A3A10874}">
      <dgm:prSet custT="1"/>
      <dgm:spPr/>
      <dgm:t>
        <a:bodyPr/>
        <a:lstStyle/>
        <a:p>
          <a:r>
            <a:rPr lang="en-GB" sz="1200" dirty="0">
              <a:latin typeface="EC Square Sans Pro" panose="020B0506040000020004"/>
            </a:rPr>
            <a:t>Food system mapping</a:t>
          </a:r>
          <a:endParaRPr lang="es-ES" sz="1200" dirty="0">
            <a:latin typeface="EC Square Sans Pro" panose="020B0506040000020004"/>
          </a:endParaRPr>
        </a:p>
      </dgm:t>
    </dgm:pt>
    <dgm:pt modelId="{2A83C24F-69E9-46AB-9604-1B64D5245CAA}" type="parTrans" cxnId="{44730169-1677-4778-928A-188BD51BCB60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660BBE89-2F06-47F6-8CEE-80A925BCA43A}" type="sibTrans" cxnId="{44730169-1677-4778-928A-188BD51BCB60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B633EC5A-AEDC-4456-A24B-4E9DCA119316}">
      <dgm:prSet custT="1"/>
      <dgm:spPr/>
      <dgm:t>
        <a:bodyPr/>
        <a:lstStyle/>
        <a:p>
          <a:r>
            <a:rPr lang="en-GB" sz="1200" dirty="0">
              <a:latin typeface="EC Square Sans Pro" panose="020B0506040000020004"/>
            </a:rPr>
            <a:t>Interviews </a:t>
          </a:r>
          <a:endParaRPr lang="es-ES" sz="1200" dirty="0">
            <a:latin typeface="EC Square Sans Pro" panose="020B0506040000020004"/>
          </a:endParaRPr>
        </a:p>
      </dgm:t>
    </dgm:pt>
    <dgm:pt modelId="{6F02DDE7-E5CB-48DC-8AFC-E81582341702}" type="parTrans" cxnId="{396D9091-A69E-48C9-8CF6-0D6439475C90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3CE9F2A7-9B0A-4C18-A4C3-CE66EEC7D40B}" type="sibTrans" cxnId="{396D9091-A69E-48C9-8CF6-0D6439475C90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CEA0FB99-96CE-4363-9E5E-D4BF25E960F9}">
      <dgm:prSet custT="1"/>
      <dgm:spPr/>
      <dgm:t>
        <a:bodyPr/>
        <a:lstStyle/>
        <a:p>
          <a:r>
            <a:rPr lang="en-GB" sz="1200" dirty="0">
              <a:latin typeface="EC Square Sans Pro" panose="020B0506040000020004"/>
            </a:rPr>
            <a:t>Focus groups</a:t>
          </a:r>
          <a:endParaRPr lang="es-ES" sz="1200" dirty="0">
            <a:latin typeface="EC Square Sans Pro" panose="020B0506040000020004"/>
          </a:endParaRPr>
        </a:p>
      </dgm:t>
    </dgm:pt>
    <dgm:pt modelId="{C3A7E8A2-FF0F-4838-AC50-6A707A4027BE}" type="parTrans" cxnId="{4746F0FD-CCAC-42F5-8478-86DC9F5FF0D1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B1F3984B-260C-4DA1-82D2-BCCB364954CC}" type="sibTrans" cxnId="{4746F0FD-CCAC-42F5-8478-86DC9F5FF0D1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F03AABF7-D73C-460A-BB23-26685B12B035}">
      <dgm:prSet custT="1"/>
      <dgm:spPr/>
      <dgm:t>
        <a:bodyPr/>
        <a:lstStyle/>
        <a:p>
          <a:r>
            <a:rPr lang="en-GB" sz="1200" dirty="0">
              <a:latin typeface="EC Square Sans Pro" panose="020B0506040000020004"/>
            </a:rPr>
            <a:t>Participatory foresight analysis </a:t>
          </a:r>
          <a:endParaRPr lang="es-ES" sz="1200" dirty="0">
            <a:latin typeface="EC Square Sans Pro" panose="020B0506040000020004"/>
          </a:endParaRPr>
        </a:p>
      </dgm:t>
    </dgm:pt>
    <dgm:pt modelId="{4E40BD61-89EA-4DEA-828F-20DEF735FD24}" type="parTrans" cxnId="{81BBEBDE-2DF2-4BD7-88A2-C7F2463C5F45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30BB710B-E2BC-484D-954F-EEBDB5760E73}" type="sibTrans" cxnId="{81BBEBDE-2DF2-4BD7-88A2-C7F2463C5F45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C1C96A3F-8D4A-46FF-BE1B-8C1AA5382B1D}">
      <dgm:prSet custT="1"/>
      <dgm:spPr/>
      <dgm:t>
        <a:bodyPr lIns="0" rIns="0"/>
        <a:lstStyle/>
        <a:p>
          <a:r>
            <a:rPr lang="en-GB" sz="1200" dirty="0">
              <a:latin typeface="EC Square Sans Pro" panose="020B0506040000020004"/>
            </a:rPr>
            <a:t>Communities of Practice</a:t>
          </a:r>
          <a:endParaRPr lang="es-ES" sz="1200" dirty="0">
            <a:latin typeface="EC Square Sans Pro" panose="020B0506040000020004"/>
          </a:endParaRPr>
        </a:p>
      </dgm:t>
    </dgm:pt>
    <dgm:pt modelId="{54EBC409-532E-47D3-85E5-828DCD75C011}" type="parTrans" cxnId="{651B8102-9957-49BF-81CD-5670B911CFEA}">
      <dgm:prSet custT="1"/>
      <dgm:spPr/>
      <dgm:t>
        <a:bodyPr/>
        <a:lstStyle/>
        <a:p>
          <a:endParaRPr lang="es-ES" sz="900">
            <a:latin typeface="EC Square Sans Pro" panose="020B0506040000020004"/>
          </a:endParaRPr>
        </a:p>
      </dgm:t>
    </dgm:pt>
    <dgm:pt modelId="{39BBB835-AD29-46E2-B90D-5404D3F7F1F1}" type="sibTrans" cxnId="{651B8102-9957-49BF-81CD-5670B911CFEA}">
      <dgm:prSet/>
      <dgm:spPr/>
      <dgm:t>
        <a:bodyPr/>
        <a:lstStyle/>
        <a:p>
          <a:endParaRPr lang="es-ES" sz="3200">
            <a:latin typeface="EC Square Sans Pro" panose="020B0506040000020004"/>
          </a:endParaRPr>
        </a:p>
      </dgm:t>
    </dgm:pt>
    <dgm:pt modelId="{61DDACB1-ADB5-48BC-97F4-4BEA6D0F5A6D}" type="pres">
      <dgm:prSet presAssocID="{2B188E95-1229-4AB4-BBCC-5A376B19B97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A0776C2-FBE9-4557-AC62-E220BA6A7DF8}" type="pres">
      <dgm:prSet presAssocID="{E545517C-A635-4C26-9E0E-2CEBC2998D4D}" presName="centerShape" presStyleLbl="node0" presStyleIdx="0" presStyleCnt="1"/>
      <dgm:spPr/>
      <dgm:t>
        <a:bodyPr/>
        <a:lstStyle/>
        <a:p>
          <a:endParaRPr lang="es-ES"/>
        </a:p>
      </dgm:t>
    </dgm:pt>
    <dgm:pt modelId="{DC005121-9918-4D0F-B61E-8109FC9294B8}" type="pres">
      <dgm:prSet presAssocID="{2A83C24F-69E9-46AB-9604-1B64D5245CAA}" presName="Name9" presStyleLbl="parChTrans1D2" presStyleIdx="0" presStyleCnt="7"/>
      <dgm:spPr/>
      <dgm:t>
        <a:bodyPr/>
        <a:lstStyle/>
        <a:p>
          <a:endParaRPr lang="es-ES"/>
        </a:p>
      </dgm:t>
    </dgm:pt>
    <dgm:pt modelId="{52375B33-446D-4DF7-AD91-256940FA63E1}" type="pres">
      <dgm:prSet presAssocID="{2A83C24F-69E9-46AB-9604-1B64D5245CAA}" presName="connTx" presStyleLbl="parChTrans1D2" presStyleIdx="0" presStyleCnt="7"/>
      <dgm:spPr/>
      <dgm:t>
        <a:bodyPr/>
        <a:lstStyle/>
        <a:p>
          <a:endParaRPr lang="es-ES"/>
        </a:p>
      </dgm:t>
    </dgm:pt>
    <dgm:pt modelId="{0F3D02FC-04FE-4BF9-8DC0-00E4103B59DA}" type="pres">
      <dgm:prSet presAssocID="{97624E03-D2CE-42D5-8BCC-A4C2A3A10874}" presName="node" presStyleLbl="node1" presStyleIdx="0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F23683-37D8-4110-862C-A4FB0D087155}" type="pres">
      <dgm:prSet presAssocID="{6F02DDE7-E5CB-48DC-8AFC-E81582341702}" presName="Name9" presStyleLbl="parChTrans1D2" presStyleIdx="1" presStyleCnt="7"/>
      <dgm:spPr/>
      <dgm:t>
        <a:bodyPr/>
        <a:lstStyle/>
        <a:p>
          <a:endParaRPr lang="es-ES"/>
        </a:p>
      </dgm:t>
    </dgm:pt>
    <dgm:pt modelId="{DC2C4360-CA14-496C-82F3-6F634574BB31}" type="pres">
      <dgm:prSet presAssocID="{6F02DDE7-E5CB-48DC-8AFC-E81582341702}" presName="connTx" presStyleLbl="parChTrans1D2" presStyleIdx="1" presStyleCnt="7"/>
      <dgm:spPr/>
      <dgm:t>
        <a:bodyPr/>
        <a:lstStyle/>
        <a:p>
          <a:endParaRPr lang="es-ES"/>
        </a:p>
      </dgm:t>
    </dgm:pt>
    <dgm:pt modelId="{D97FAD7A-315D-4E6D-825E-1D0142556E21}" type="pres">
      <dgm:prSet presAssocID="{B633EC5A-AEDC-4456-A24B-4E9DCA119316}" presName="node" presStyleLbl="node1" presStyleIdx="1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79B4315-5B4A-4199-86B7-42100A3D99FB}" type="pres">
      <dgm:prSet presAssocID="{4E40BD61-89EA-4DEA-828F-20DEF735FD24}" presName="Name9" presStyleLbl="parChTrans1D2" presStyleIdx="2" presStyleCnt="7"/>
      <dgm:spPr/>
      <dgm:t>
        <a:bodyPr/>
        <a:lstStyle/>
        <a:p>
          <a:endParaRPr lang="es-ES"/>
        </a:p>
      </dgm:t>
    </dgm:pt>
    <dgm:pt modelId="{B1305BC7-4306-4844-9751-31694302C19B}" type="pres">
      <dgm:prSet presAssocID="{4E40BD61-89EA-4DEA-828F-20DEF735FD24}" presName="connTx" presStyleLbl="parChTrans1D2" presStyleIdx="2" presStyleCnt="7"/>
      <dgm:spPr/>
      <dgm:t>
        <a:bodyPr/>
        <a:lstStyle/>
        <a:p>
          <a:endParaRPr lang="es-ES"/>
        </a:p>
      </dgm:t>
    </dgm:pt>
    <dgm:pt modelId="{2EE033A0-EC1F-42A9-BF2E-5F0627D3E714}" type="pres">
      <dgm:prSet presAssocID="{F03AABF7-D73C-460A-BB23-26685B12B035}" presName="node" presStyleLbl="node1" presStyleIdx="2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2311238-475E-44B0-B09A-31184DDA1CF8}" type="pres">
      <dgm:prSet presAssocID="{927E0975-9670-4652-9516-BD19C51F2B33}" presName="Name9" presStyleLbl="parChTrans1D2" presStyleIdx="3" presStyleCnt="7"/>
      <dgm:spPr/>
      <dgm:t>
        <a:bodyPr/>
        <a:lstStyle/>
        <a:p>
          <a:endParaRPr lang="es-ES"/>
        </a:p>
      </dgm:t>
    </dgm:pt>
    <dgm:pt modelId="{4EF6525F-4B4D-4768-AFD7-8540A4AF3441}" type="pres">
      <dgm:prSet presAssocID="{927E0975-9670-4652-9516-BD19C51F2B33}" presName="connTx" presStyleLbl="parChTrans1D2" presStyleIdx="3" presStyleCnt="7"/>
      <dgm:spPr/>
      <dgm:t>
        <a:bodyPr/>
        <a:lstStyle/>
        <a:p>
          <a:endParaRPr lang="es-ES"/>
        </a:p>
      </dgm:t>
    </dgm:pt>
    <dgm:pt modelId="{D3792A7F-56D0-4A89-9ECA-B048F70FD894}" type="pres">
      <dgm:prSet presAssocID="{E6549FA3-C94C-4885-9B82-E06258005BD3}" presName="node" presStyleLbl="node1" presStyleIdx="3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4687A3F-C2D2-496F-8024-254612D0F8F2}" type="pres">
      <dgm:prSet presAssocID="{8729E0BE-132E-41F2-A19F-366D2AF0B050}" presName="Name9" presStyleLbl="parChTrans1D2" presStyleIdx="4" presStyleCnt="7"/>
      <dgm:spPr/>
      <dgm:t>
        <a:bodyPr/>
        <a:lstStyle/>
        <a:p>
          <a:endParaRPr lang="es-ES"/>
        </a:p>
      </dgm:t>
    </dgm:pt>
    <dgm:pt modelId="{237C2858-8AAB-4E44-AB53-186AD616F118}" type="pres">
      <dgm:prSet presAssocID="{8729E0BE-132E-41F2-A19F-366D2AF0B050}" presName="connTx" presStyleLbl="parChTrans1D2" presStyleIdx="4" presStyleCnt="7"/>
      <dgm:spPr/>
      <dgm:t>
        <a:bodyPr/>
        <a:lstStyle/>
        <a:p>
          <a:endParaRPr lang="es-ES"/>
        </a:p>
      </dgm:t>
    </dgm:pt>
    <dgm:pt modelId="{DF37A844-C402-48BD-A6A8-15A3F2B6CF38}" type="pres">
      <dgm:prSet presAssocID="{207E7115-F0A9-4BA1-B26F-31E288AF3E97}" presName="node" presStyleLbl="node1" presStyleIdx="4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EF78AEE-70FF-4EFA-86A3-4BF5318C4ABA}" type="pres">
      <dgm:prSet presAssocID="{54EBC409-532E-47D3-85E5-828DCD75C011}" presName="Name9" presStyleLbl="parChTrans1D2" presStyleIdx="5" presStyleCnt="7"/>
      <dgm:spPr/>
      <dgm:t>
        <a:bodyPr/>
        <a:lstStyle/>
        <a:p>
          <a:endParaRPr lang="es-ES"/>
        </a:p>
      </dgm:t>
    </dgm:pt>
    <dgm:pt modelId="{03D64861-6670-4583-9DDF-B8F6B69D4A1F}" type="pres">
      <dgm:prSet presAssocID="{54EBC409-532E-47D3-85E5-828DCD75C011}" presName="connTx" presStyleLbl="parChTrans1D2" presStyleIdx="5" presStyleCnt="7"/>
      <dgm:spPr/>
      <dgm:t>
        <a:bodyPr/>
        <a:lstStyle/>
        <a:p>
          <a:endParaRPr lang="es-ES"/>
        </a:p>
      </dgm:t>
    </dgm:pt>
    <dgm:pt modelId="{CC6C7A2A-806E-495C-82E6-F8BAC35601B6}" type="pres">
      <dgm:prSet presAssocID="{C1C96A3F-8D4A-46FF-BE1B-8C1AA5382B1D}" presName="node" presStyleLbl="node1" presStyleIdx="5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70D7C53-7177-434D-B4D9-26E483416FB3}" type="pres">
      <dgm:prSet presAssocID="{C3A7E8A2-FF0F-4838-AC50-6A707A4027BE}" presName="Name9" presStyleLbl="parChTrans1D2" presStyleIdx="6" presStyleCnt="7"/>
      <dgm:spPr/>
      <dgm:t>
        <a:bodyPr/>
        <a:lstStyle/>
        <a:p>
          <a:endParaRPr lang="es-ES"/>
        </a:p>
      </dgm:t>
    </dgm:pt>
    <dgm:pt modelId="{6D810423-E9A5-4A27-9DB7-5C63AA26B354}" type="pres">
      <dgm:prSet presAssocID="{C3A7E8A2-FF0F-4838-AC50-6A707A4027BE}" presName="connTx" presStyleLbl="parChTrans1D2" presStyleIdx="6" presStyleCnt="7"/>
      <dgm:spPr/>
      <dgm:t>
        <a:bodyPr/>
        <a:lstStyle/>
        <a:p>
          <a:endParaRPr lang="es-ES"/>
        </a:p>
      </dgm:t>
    </dgm:pt>
    <dgm:pt modelId="{14D46A29-94B7-4BCA-9940-8F2ABC57989E}" type="pres">
      <dgm:prSet presAssocID="{CEA0FB99-96CE-4363-9E5E-D4BF25E960F9}" presName="node" presStyleLbl="node1" presStyleIdx="6" presStyleCnt="7" custScaleX="108385" custScaleY="1179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76426C7-39C9-41B7-B06A-60CFBA28B7B4}" type="presOf" srcId="{54EBC409-532E-47D3-85E5-828DCD75C011}" destId="{03D64861-6670-4583-9DDF-B8F6B69D4A1F}" srcOrd="1" destOrd="0" presId="urn:microsoft.com/office/officeart/2005/8/layout/radial1"/>
    <dgm:cxn modelId="{C289B18E-D5FB-48E0-B68A-43A898F2857A}" type="presOf" srcId="{C1C96A3F-8D4A-46FF-BE1B-8C1AA5382B1D}" destId="{CC6C7A2A-806E-495C-82E6-F8BAC35601B6}" srcOrd="0" destOrd="0" presId="urn:microsoft.com/office/officeart/2005/8/layout/radial1"/>
    <dgm:cxn modelId="{44730169-1677-4778-928A-188BD51BCB60}" srcId="{E545517C-A635-4C26-9E0E-2CEBC2998D4D}" destId="{97624E03-D2CE-42D5-8BCC-A4C2A3A10874}" srcOrd="0" destOrd="0" parTransId="{2A83C24F-69E9-46AB-9604-1B64D5245CAA}" sibTransId="{660BBE89-2F06-47F6-8CEE-80A925BCA43A}"/>
    <dgm:cxn modelId="{35AE086E-3809-4DB7-ACF2-4A58F536ABFD}" srcId="{2B188E95-1229-4AB4-BBCC-5A376B19B977}" destId="{E545517C-A635-4C26-9E0E-2CEBC2998D4D}" srcOrd="0" destOrd="0" parTransId="{341AB00D-310C-474F-9589-19BAD558EBB0}" sibTransId="{7A3C62EC-035D-4118-8B91-C71BBAC593A4}"/>
    <dgm:cxn modelId="{46348D02-419C-4FAE-8444-D717580CF8F8}" type="presOf" srcId="{CEA0FB99-96CE-4363-9E5E-D4BF25E960F9}" destId="{14D46A29-94B7-4BCA-9940-8F2ABC57989E}" srcOrd="0" destOrd="0" presId="urn:microsoft.com/office/officeart/2005/8/layout/radial1"/>
    <dgm:cxn modelId="{CC6B1AF5-0BF2-4BD8-98C1-D5E7EC4D6C55}" type="presOf" srcId="{E6549FA3-C94C-4885-9B82-E06258005BD3}" destId="{D3792A7F-56D0-4A89-9ECA-B048F70FD894}" srcOrd="0" destOrd="0" presId="urn:microsoft.com/office/officeart/2005/8/layout/radial1"/>
    <dgm:cxn modelId="{C32EBCB7-93E0-4A26-A6E6-E0C2809EFABC}" type="presOf" srcId="{2B188E95-1229-4AB4-BBCC-5A376B19B977}" destId="{61DDACB1-ADB5-48BC-97F4-4BEA6D0F5A6D}" srcOrd="0" destOrd="0" presId="urn:microsoft.com/office/officeart/2005/8/layout/radial1"/>
    <dgm:cxn modelId="{BE608472-7559-4968-9A52-1FB481A8EC2F}" type="presOf" srcId="{2A83C24F-69E9-46AB-9604-1B64D5245CAA}" destId="{52375B33-446D-4DF7-AD91-256940FA63E1}" srcOrd="1" destOrd="0" presId="urn:microsoft.com/office/officeart/2005/8/layout/radial1"/>
    <dgm:cxn modelId="{668F5CD5-4084-4A0B-87E2-784650F29851}" type="presOf" srcId="{4E40BD61-89EA-4DEA-828F-20DEF735FD24}" destId="{179B4315-5B4A-4199-86B7-42100A3D99FB}" srcOrd="0" destOrd="0" presId="urn:microsoft.com/office/officeart/2005/8/layout/radial1"/>
    <dgm:cxn modelId="{B2FE3C32-03A5-4395-BD08-E599B1025DC0}" type="presOf" srcId="{97624E03-D2CE-42D5-8BCC-A4C2A3A10874}" destId="{0F3D02FC-04FE-4BF9-8DC0-00E4103B59DA}" srcOrd="0" destOrd="0" presId="urn:microsoft.com/office/officeart/2005/8/layout/radial1"/>
    <dgm:cxn modelId="{4746F0FD-CCAC-42F5-8478-86DC9F5FF0D1}" srcId="{E545517C-A635-4C26-9E0E-2CEBC2998D4D}" destId="{CEA0FB99-96CE-4363-9E5E-D4BF25E960F9}" srcOrd="6" destOrd="0" parTransId="{C3A7E8A2-FF0F-4838-AC50-6A707A4027BE}" sibTransId="{B1F3984B-260C-4DA1-82D2-BCCB364954CC}"/>
    <dgm:cxn modelId="{CA7355FA-A199-4132-BBE3-18AC8246881A}" srcId="{E545517C-A635-4C26-9E0E-2CEBC2998D4D}" destId="{207E7115-F0A9-4BA1-B26F-31E288AF3E97}" srcOrd="4" destOrd="0" parTransId="{8729E0BE-132E-41F2-A19F-366D2AF0B050}" sibTransId="{61D4702F-52B5-48AC-8C25-27707B97E3FD}"/>
    <dgm:cxn modelId="{B2E93DCB-2A84-4EC7-BEAC-DD0695E89433}" type="presOf" srcId="{54EBC409-532E-47D3-85E5-828DCD75C011}" destId="{7EF78AEE-70FF-4EFA-86A3-4BF5318C4ABA}" srcOrd="0" destOrd="0" presId="urn:microsoft.com/office/officeart/2005/8/layout/radial1"/>
    <dgm:cxn modelId="{5F0F2944-8A17-455F-88F3-CC10A4C16EE6}" srcId="{E545517C-A635-4C26-9E0E-2CEBC2998D4D}" destId="{E6549FA3-C94C-4885-9B82-E06258005BD3}" srcOrd="3" destOrd="0" parTransId="{927E0975-9670-4652-9516-BD19C51F2B33}" sibTransId="{EFB12B5E-EF13-419D-A8DE-E455A9E8C3C9}"/>
    <dgm:cxn modelId="{845A5695-6A32-46B7-BBC9-6229AAD2646D}" type="presOf" srcId="{8729E0BE-132E-41F2-A19F-366D2AF0B050}" destId="{237C2858-8AAB-4E44-AB53-186AD616F118}" srcOrd="1" destOrd="0" presId="urn:microsoft.com/office/officeart/2005/8/layout/radial1"/>
    <dgm:cxn modelId="{29AA127B-34D8-4207-A92E-450795C2F1E9}" type="presOf" srcId="{207E7115-F0A9-4BA1-B26F-31E288AF3E97}" destId="{DF37A844-C402-48BD-A6A8-15A3F2B6CF38}" srcOrd="0" destOrd="0" presId="urn:microsoft.com/office/officeart/2005/8/layout/radial1"/>
    <dgm:cxn modelId="{396D9091-A69E-48C9-8CF6-0D6439475C90}" srcId="{E545517C-A635-4C26-9E0E-2CEBC2998D4D}" destId="{B633EC5A-AEDC-4456-A24B-4E9DCA119316}" srcOrd="1" destOrd="0" parTransId="{6F02DDE7-E5CB-48DC-8AFC-E81582341702}" sibTransId="{3CE9F2A7-9B0A-4C18-A4C3-CE66EEC7D40B}"/>
    <dgm:cxn modelId="{8D7D9486-379F-4396-8C95-2C4A70A562C5}" type="presOf" srcId="{6F02DDE7-E5CB-48DC-8AFC-E81582341702}" destId="{DC2C4360-CA14-496C-82F3-6F634574BB31}" srcOrd="1" destOrd="0" presId="urn:microsoft.com/office/officeart/2005/8/layout/radial1"/>
    <dgm:cxn modelId="{DC92CB78-D637-4DCE-BB85-18C97EF193F6}" type="presOf" srcId="{F03AABF7-D73C-460A-BB23-26685B12B035}" destId="{2EE033A0-EC1F-42A9-BF2E-5F0627D3E714}" srcOrd="0" destOrd="0" presId="urn:microsoft.com/office/officeart/2005/8/layout/radial1"/>
    <dgm:cxn modelId="{651B8102-9957-49BF-81CD-5670B911CFEA}" srcId="{E545517C-A635-4C26-9E0E-2CEBC2998D4D}" destId="{C1C96A3F-8D4A-46FF-BE1B-8C1AA5382B1D}" srcOrd="5" destOrd="0" parTransId="{54EBC409-532E-47D3-85E5-828DCD75C011}" sibTransId="{39BBB835-AD29-46E2-B90D-5404D3F7F1F1}"/>
    <dgm:cxn modelId="{B28C9127-1F65-4F39-9D04-779374424CAE}" type="presOf" srcId="{C3A7E8A2-FF0F-4838-AC50-6A707A4027BE}" destId="{6D810423-E9A5-4A27-9DB7-5C63AA26B354}" srcOrd="1" destOrd="0" presId="urn:microsoft.com/office/officeart/2005/8/layout/radial1"/>
    <dgm:cxn modelId="{5AF7818F-C895-45D7-AE6E-278DA47760E8}" type="presOf" srcId="{4E40BD61-89EA-4DEA-828F-20DEF735FD24}" destId="{B1305BC7-4306-4844-9751-31694302C19B}" srcOrd="1" destOrd="0" presId="urn:microsoft.com/office/officeart/2005/8/layout/radial1"/>
    <dgm:cxn modelId="{D9B26AAA-9F6F-4697-A5EA-CBB6B9E2629D}" type="presOf" srcId="{E545517C-A635-4C26-9E0E-2CEBC2998D4D}" destId="{2A0776C2-FBE9-4557-AC62-E220BA6A7DF8}" srcOrd="0" destOrd="0" presId="urn:microsoft.com/office/officeart/2005/8/layout/radial1"/>
    <dgm:cxn modelId="{48C979DB-398E-4AD8-9E3C-85BFC6F5DDC4}" type="presOf" srcId="{B633EC5A-AEDC-4456-A24B-4E9DCA119316}" destId="{D97FAD7A-315D-4E6D-825E-1D0142556E21}" srcOrd="0" destOrd="0" presId="urn:microsoft.com/office/officeart/2005/8/layout/radial1"/>
    <dgm:cxn modelId="{558ABBF6-B0BB-4112-B27C-01277651CEB6}" type="presOf" srcId="{C3A7E8A2-FF0F-4838-AC50-6A707A4027BE}" destId="{470D7C53-7177-434D-B4D9-26E483416FB3}" srcOrd="0" destOrd="0" presId="urn:microsoft.com/office/officeart/2005/8/layout/radial1"/>
    <dgm:cxn modelId="{08EADC92-4CC3-40DC-847E-EB248FE784F0}" type="presOf" srcId="{927E0975-9670-4652-9516-BD19C51F2B33}" destId="{F2311238-475E-44B0-B09A-31184DDA1CF8}" srcOrd="0" destOrd="0" presId="urn:microsoft.com/office/officeart/2005/8/layout/radial1"/>
    <dgm:cxn modelId="{8C67C3EA-5DA4-4AE6-ADA7-1FED1D47C77B}" type="presOf" srcId="{927E0975-9670-4652-9516-BD19C51F2B33}" destId="{4EF6525F-4B4D-4768-AFD7-8540A4AF3441}" srcOrd="1" destOrd="0" presId="urn:microsoft.com/office/officeart/2005/8/layout/radial1"/>
    <dgm:cxn modelId="{116DF632-2B16-43E2-A717-05845D2ECD45}" type="presOf" srcId="{6F02DDE7-E5CB-48DC-8AFC-E81582341702}" destId="{0EF23683-37D8-4110-862C-A4FB0D087155}" srcOrd="0" destOrd="0" presId="urn:microsoft.com/office/officeart/2005/8/layout/radial1"/>
    <dgm:cxn modelId="{7A860060-7AC2-4C19-A510-8ACD495E0334}" type="presOf" srcId="{8729E0BE-132E-41F2-A19F-366D2AF0B050}" destId="{14687A3F-C2D2-496F-8024-254612D0F8F2}" srcOrd="0" destOrd="0" presId="urn:microsoft.com/office/officeart/2005/8/layout/radial1"/>
    <dgm:cxn modelId="{C5302C9A-A99D-4777-85E9-EEF17314FED0}" type="presOf" srcId="{2A83C24F-69E9-46AB-9604-1B64D5245CAA}" destId="{DC005121-9918-4D0F-B61E-8109FC9294B8}" srcOrd="0" destOrd="0" presId="urn:microsoft.com/office/officeart/2005/8/layout/radial1"/>
    <dgm:cxn modelId="{81BBEBDE-2DF2-4BD7-88A2-C7F2463C5F45}" srcId="{E545517C-A635-4C26-9E0E-2CEBC2998D4D}" destId="{F03AABF7-D73C-460A-BB23-26685B12B035}" srcOrd="2" destOrd="0" parTransId="{4E40BD61-89EA-4DEA-828F-20DEF735FD24}" sibTransId="{30BB710B-E2BC-484D-954F-EEBDB5760E73}"/>
    <dgm:cxn modelId="{62DA1543-83EF-47A1-8D48-833E45C3DD65}" type="presParOf" srcId="{61DDACB1-ADB5-48BC-97F4-4BEA6D0F5A6D}" destId="{2A0776C2-FBE9-4557-AC62-E220BA6A7DF8}" srcOrd="0" destOrd="0" presId="urn:microsoft.com/office/officeart/2005/8/layout/radial1"/>
    <dgm:cxn modelId="{3DE26D3B-D051-4E4E-A0DC-19DA2EEA1FC3}" type="presParOf" srcId="{61DDACB1-ADB5-48BC-97F4-4BEA6D0F5A6D}" destId="{DC005121-9918-4D0F-B61E-8109FC9294B8}" srcOrd="1" destOrd="0" presId="urn:microsoft.com/office/officeart/2005/8/layout/radial1"/>
    <dgm:cxn modelId="{24F3EF05-60FF-4D51-8243-C92A26DF8703}" type="presParOf" srcId="{DC005121-9918-4D0F-B61E-8109FC9294B8}" destId="{52375B33-446D-4DF7-AD91-256940FA63E1}" srcOrd="0" destOrd="0" presId="urn:microsoft.com/office/officeart/2005/8/layout/radial1"/>
    <dgm:cxn modelId="{83BB59ED-5947-4438-9F62-C93F3C1BF4B3}" type="presParOf" srcId="{61DDACB1-ADB5-48BC-97F4-4BEA6D0F5A6D}" destId="{0F3D02FC-04FE-4BF9-8DC0-00E4103B59DA}" srcOrd="2" destOrd="0" presId="urn:microsoft.com/office/officeart/2005/8/layout/radial1"/>
    <dgm:cxn modelId="{B2854126-A001-4335-BB58-994A107A5B17}" type="presParOf" srcId="{61DDACB1-ADB5-48BC-97F4-4BEA6D0F5A6D}" destId="{0EF23683-37D8-4110-862C-A4FB0D087155}" srcOrd="3" destOrd="0" presId="urn:microsoft.com/office/officeart/2005/8/layout/radial1"/>
    <dgm:cxn modelId="{6DFB6004-48B7-4E73-B02B-2A60AC71E175}" type="presParOf" srcId="{0EF23683-37D8-4110-862C-A4FB0D087155}" destId="{DC2C4360-CA14-496C-82F3-6F634574BB31}" srcOrd="0" destOrd="0" presId="urn:microsoft.com/office/officeart/2005/8/layout/radial1"/>
    <dgm:cxn modelId="{72162D54-CDAF-4850-BA22-17AE228ED6CE}" type="presParOf" srcId="{61DDACB1-ADB5-48BC-97F4-4BEA6D0F5A6D}" destId="{D97FAD7A-315D-4E6D-825E-1D0142556E21}" srcOrd="4" destOrd="0" presId="urn:microsoft.com/office/officeart/2005/8/layout/radial1"/>
    <dgm:cxn modelId="{953E6AB8-D0D8-4A9C-92F6-2040B2ED2E70}" type="presParOf" srcId="{61DDACB1-ADB5-48BC-97F4-4BEA6D0F5A6D}" destId="{179B4315-5B4A-4199-86B7-42100A3D99FB}" srcOrd="5" destOrd="0" presId="urn:microsoft.com/office/officeart/2005/8/layout/radial1"/>
    <dgm:cxn modelId="{72E33F3B-8101-4B2F-9FE1-0E4178D719B5}" type="presParOf" srcId="{179B4315-5B4A-4199-86B7-42100A3D99FB}" destId="{B1305BC7-4306-4844-9751-31694302C19B}" srcOrd="0" destOrd="0" presId="urn:microsoft.com/office/officeart/2005/8/layout/radial1"/>
    <dgm:cxn modelId="{AF5A3C69-8888-4122-A028-2EA364ACA45A}" type="presParOf" srcId="{61DDACB1-ADB5-48BC-97F4-4BEA6D0F5A6D}" destId="{2EE033A0-EC1F-42A9-BF2E-5F0627D3E714}" srcOrd="6" destOrd="0" presId="urn:microsoft.com/office/officeart/2005/8/layout/radial1"/>
    <dgm:cxn modelId="{CFE48C09-2C71-4A0A-BC58-2ED595A341E0}" type="presParOf" srcId="{61DDACB1-ADB5-48BC-97F4-4BEA6D0F5A6D}" destId="{F2311238-475E-44B0-B09A-31184DDA1CF8}" srcOrd="7" destOrd="0" presId="urn:microsoft.com/office/officeart/2005/8/layout/radial1"/>
    <dgm:cxn modelId="{A2170917-ABE2-4B16-9C47-4F31F5161E0A}" type="presParOf" srcId="{F2311238-475E-44B0-B09A-31184DDA1CF8}" destId="{4EF6525F-4B4D-4768-AFD7-8540A4AF3441}" srcOrd="0" destOrd="0" presId="urn:microsoft.com/office/officeart/2005/8/layout/radial1"/>
    <dgm:cxn modelId="{F0D683AC-0653-4FD8-BDBD-399636C66527}" type="presParOf" srcId="{61DDACB1-ADB5-48BC-97F4-4BEA6D0F5A6D}" destId="{D3792A7F-56D0-4A89-9ECA-B048F70FD894}" srcOrd="8" destOrd="0" presId="urn:microsoft.com/office/officeart/2005/8/layout/radial1"/>
    <dgm:cxn modelId="{8998E727-E1B5-40B6-984A-564D06A53035}" type="presParOf" srcId="{61DDACB1-ADB5-48BC-97F4-4BEA6D0F5A6D}" destId="{14687A3F-C2D2-496F-8024-254612D0F8F2}" srcOrd="9" destOrd="0" presId="urn:microsoft.com/office/officeart/2005/8/layout/radial1"/>
    <dgm:cxn modelId="{805ECADC-E34B-450A-B0B8-D37312299E4D}" type="presParOf" srcId="{14687A3F-C2D2-496F-8024-254612D0F8F2}" destId="{237C2858-8AAB-4E44-AB53-186AD616F118}" srcOrd="0" destOrd="0" presId="urn:microsoft.com/office/officeart/2005/8/layout/radial1"/>
    <dgm:cxn modelId="{6845ECB4-11F6-44AB-8179-3EB3F92D5F44}" type="presParOf" srcId="{61DDACB1-ADB5-48BC-97F4-4BEA6D0F5A6D}" destId="{DF37A844-C402-48BD-A6A8-15A3F2B6CF38}" srcOrd="10" destOrd="0" presId="urn:microsoft.com/office/officeart/2005/8/layout/radial1"/>
    <dgm:cxn modelId="{6018C2EB-5561-4819-A48E-CF0C21965000}" type="presParOf" srcId="{61DDACB1-ADB5-48BC-97F4-4BEA6D0F5A6D}" destId="{7EF78AEE-70FF-4EFA-86A3-4BF5318C4ABA}" srcOrd="11" destOrd="0" presId="urn:microsoft.com/office/officeart/2005/8/layout/radial1"/>
    <dgm:cxn modelId="{F5E67F51-981D-45BC-9517-06E3D025FDD1}" type="presParOf" srcId="{7EF78AEE-70FF-4EFA-86A3-4BF5318C4ABA}" destId="{03D64861-6670-4583-9DDF-B8F6B69D4A1F}" srcOrd="0" destOrd="0" presId="urn:microsoft.com/office/officeart/2005/8/layout/radial1"/>
    <dgm:cxn modelId="{A016E0B7-459C-4692-8185-EC834CB05932}" type="presParOf" srcId="{61DDACB1-ADB5-48BC-97F4-4BEA6D0F5A6D}" destId="{CC6C7A2A-806E-495C-82E6-F8BAC35601B6}" srcOrd="12" destOrd="0" presId="urn:microsoft.com/office/officeart/2005/8/layout/radial1"/>
    <dgm:cxn modelId="{4D3FB7D3-BB27-412F-BC8D-A8997C1B2DD2}" type="presParOf" srcId="{61DDACB1-ADB5-48BC-97F4-4BEA6D0F5A6D}" destId="{470D7C53-7177-434D-B4D9-26E483416FB3}" srcOrd="13" destOrd="0" presId="urn:microsoft.com/office/officeart/2005/8/layout/radial1"/>
    <dgm:cxn modelId="{0F0D2792-CF67-4436-AE1E-F7F22F25B8A1}" type="presParOf" srcId="{470D7C53-7177-434D-B4D9-26E483416FB3}" destId="{6D810423-E9A5-4A27-9DB7-5C63AA26B354}" srcOrd="0" destOrd="0" presId="urn:microsoft.com/office/officeart/2005/8/layout/radial1"/>
    <dgm:cxn modelId="{BAF00994-50D4-410F-9A7D-DBFC3C344D16}" type="presParOf" srcId="{61DDACB1-ADB5-48BC-97F4-4BEA6D0F5A6D}" destId="{14D46A29-94B7-4BCA-9940-8F2ABC57989E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428600-196F-49A3-811F-65B14BCA92D8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7D148CFF-AA04-4DD3-8B66-FFA7C39F3307}">
      <dgm:prSet custT="1"/>
      <dgm:spPr/>
      <dgm:t>
        <a:bodyPr/>
        <a:lstStyle/>
        <a:p>
          <a:pPr rtl="0"/>
          <a:r>
            <a:rPr lang="en-GB" sz="1800" b="0" noProof="0" dirty="0" smtClean="0">
              <a:latin typeface="EC Square Sans Pro" panose="020B0506040000020004"/>
            </a:rPr>
            <a:t>SF play important &amp; diverse roles within the food system</a:t>
          </a:r>
          <a:endParaRPr lang="en-GB" sz="1800" b="0" noProof="0" dirty="0">
            <a:latin typeface="EC Square Sans Pro" panose="020B0506040000020004"/>
          </a:endParaRPr>
        </a:p>
      </dgm:t>
    </dgm:pt>
    <dgm:pt modelId="{D50AC9E7-D2D6-4BA8-9E61-420A8E9DA510}" type="parTrans" cxnId="{BFFA6854-EC4D-4130-8C7F-2B420E927F1E}">
      <dgm:prSet/>
      <dgm:spPr/>
      <dgm:t>
        <a:bodyPr/>
        <a:lstStyle/>
        <a:p>
          <a:endParaRPr lang="es-ES"/>
        </a:p>
      </dgm:t>
    </dgm:pt>
    <dgm:pt modelId="{4505F74F-EA29-4FCC-B836-292D9AD2250D}" type="sibTrans" cxnId="{BFFA6854-EC4D-4130-8C7F-2B420E927F1E}">
      <dgm:prSet/>
      <dgm:spPr/>
      <dgm:t>
        <a:bodyPr/>
        <a:lstStyle/>
        <a:p>
          <a:endParaRPr lang="es-ES"/>
        </a:p>
      </dgm:t>
    </dgm:pt>
    <dgm:pt modelId="{7AC09CF8-8235-4B85-A7FE-8B6B1B0755DF}">
      <dgm:prSet custT="1"/>
      <dgm:spPr/>
      <dgm:t>
        <a:bodyPr/>
        <a:lstStyle/>
        <a:p>
          <a:pPr rtl="0"/>
          <a:r>
            <a:rPr lang="en-GB" sz="1800" b="0" noProof="0" dirty="0" smtClean="0">
              <a:latin typeface="EC Square Sans Pro" panose="020B0506040000020004"/>
            </a:rPr>
            <a:t>In some regions and products, significant SF contributions to food production and availability</a:t>
          </a:r>
          <a:endParaRPr lang="en-GB" sz="1800" b="0" noProof="0" dirty="0">
            <a:latin typeface="EC Square Sans Pro" panose="020B0506040000020004"/>
          </a:endParaRPr>
        </a:p>
      </dgm:t>
    </dgm:pt>
    <dgm:pt modelId="{14824FFD-B02F-445D-A5BD-BD6BB099390F}" type="parTrans" cxnId="{C704AD23-6484-42DA-8F15-787B06D37384}">
      <dgm:prSet/>
      <dgm:spPr/>
      <dgm:t>
        <a:bodyPr/>
        <a:lstStyle/>
        <a:p>
          <a:endParaRPr lang="es-ES"/>
        </a:p>
      </dgm:t>
    </dgm:pt>
    <dgm:pt modelId="{A3CFE2F5-41F1-4A27-A4E7-251F2420D0E9}" type="sibTrans" cxnId="{C704AD23-6484-42DA-8F15-787B06D37384}">
      <dgm:prSet/>
      <dgm:spPr/>
      <dgm:t>
        <a:bodyPr/>
        <a:lstStyle/>
        <a:p>
          <a:endParaRPr lang="es-ES"/>
        </a:p>
      </dgm:t>
    </dgm:pt>
    <dgm:pt modelId="{6375EAC5-AE23-4A1A-9E46-DE924D0A90FE}">
      <dgm:prSet custT="1"/>
      <dgm:spPr/>
      <dgm:t>
        <a:bodyPr/>
        <a:lstStyle/>
        <a:p>
          <a:pPr rtl="0"/>
          <a:r>
            <a:rPr lang="en-GB" sz="1800" b="0" noProof="0" dirty="0" smtClean="0">
              <a:latin typeface="EC Square Sans Pro" panose="020B0506040000020004"/>
            </a:rPr>
            <a:t>Non-market food flows can be crucial for farm households and their communities </a:t>
          </a:r>
          <a:endParaRPr lang="en-GB" sz="1800" b="0" noProof="0" dirty="0">
            <a:latin typeface="EC Square Sans Pro" panose="020B0506040000020004"/>
          </a:endParaRPr>
        </a:p>
      </dgm:t>
    </dgm:pt>
    <dgm:pt modelId="{5E20E72D-1E6C-464F-BECD-4CE5D78C46D5}" type="parTrans" cxnId="{DFEA4BE6-C21D-496F-AFE3-7899DB10EE58}">
      <dgm:prSet/>
      <dgm:spPr/>
      <dgm:t>
        <a:bodyPr/>
        <a:lstStyle/>
        <a:p>
          <a:endParaRPr lang="es-ES"/>
        </a:p>
      </dgm:t>
    </dgm:pt>
    <dgm:pt modelId="{413C8823-6A23-45C8-9B62-86BC3F347862}" type="sibTrans" cxnId="{DFEA4BE6-C21D-496F-AFE3-7899DB10EE58}">
      <dgm:prSet/>
      <dgm:spPr/>
      <dgm:t>
        <a:bodyPr/>
        <a:lstStyle/>
        <a:p>
          <a:endParaRPr lang="es-ES"/>
        </a:p>
      </dgm:t>
    </dgm:pt>
    <dgm:pt modelId="{443794D8-24A1-42C9-B15D-D67D6C36435A}">
      <dgm:prSet custT="1"/>
      <dgm:spPr/>
      <dgm:t>
        <a:bodyPr/>
        <a:lstStyle/>
        <a:p>
          <a:pPr rtl="0"/>
          <a:r>
            <a:rPr lang="en-GB" sz="1800" b="0" noProof="0" dirty="0" smtClean="0">
              <a:latin typeface="EC Square Sans Pro" panose="020B0506040000020004"/>
            </a:rPr>
            <a:t>Income generated by SF contributes to food access and poverty alleviation</a:t>
          </a:r>
          <a:endParaRPr lang="en-GB" sz="1800" b="0" noProof="0" dirty="0">
            <a:latin typeface="EC Square Sans Pro" panose="020B0506040000020004"/>
          </a:endParaRPr>
        </a:p>
      </dgm:t>
    </dgm:pt>
    <dgm:pt modelId="{BE52A592-71EA-4290-B929-9D90158C8FEE}" type="parTrans" cxnId="{BAF5953F-4E57-432D-8332-B3107C0CAC34}">
      <dgm:prSet/>
      <dgm:spPr/>
      <dgm:t>
        <a:bodyPr/>
        <a:lstStyle/>
        <a:p>
          <a:endParaRPr lang="es-ES"/>
        </a:p>
      </dgm:t>
    </dgm:pt>
    <dgm:pt modelId="{A96C0B5E-1BA4-4E1A-B2B5-EA24DF6E1370}" type="sibTrans" cxnId="{BAF5953F-4E57-432D-8332-B3107C0CAC34}">
      <dgm:prSet/>
      <dgm:spPr/>
      <dgm:t>
        <a:bodyPr/>
        <a:lstStyle/>
        <a:p>
          <a:endParaRPr lang="es-ES"/>
        </a:p>
      </dgm:t>
    </dgm:pt>
    <dgm:pt modelId="{C00A7AE0-D950-4804-923A-39A927D99AEC}">
      <dgm:prSet custT="1"/>
      <dgm:spPr/>
      <dgm:t>
        <a:bodyPr/>
        <a:lstStyle/>
        <a:p>
          <a:pPr rtl="0"/>
          <a:r>
            <a:rPr lang="en-GB" sz="1800" b="0" noProof="0" dirty="0" smtClean="0">
              <a:latin typeface="EC Square Sans Pro" panose="020B0506040000020004"/>
            </a:rPr>
            <a:t>SF safeguard the stability, diversity &amp; resilience of food systems</a:t>
          </a:r>
          <a:endParaRPr lang="en-GB" sz="1800" b="0" noProof="0" dirty="0">
            <a:latin typeface="EC Square Sans Pro" panose="020B0506040000020004"/>
          </a:endParaRPr>
        </a:p>
      </dgm:t>
    </dgm:pt>
    <dgm:pt modelId="{13DC3FE8-3D11-43E8-AFB2-360ADBFF2F1C}" type="parTrans" cxnId="{9E1F63DF-3180-45CF-821B-C9110A9C125C}">
      <dgm:prSet/>
      <dgm:spPr/>
      <dgm:t>
        <a:bodyPr/>
        <a:lstStyle/>
        <a:p>
          <a:endParaRPr lang="es-ES"/>
        </a:p>
      </dgm:t>
    </dgm:pt>
    <dgm:pt modelId="{A3706012-E361-49E2-97B7-EE356165E22B}" type="sibTrans" cxnId="{9E1F63DF-3180-45CF-821B-C9110A9C125C}">
      <dgm:prSet/>
      <dgm:spPr/>
      <dgm:t>
        <a:bodyPr/>
        <a:lstStyle/>
        <a:p>
          <a:endParaRPr lang="es-ES"/>
        </a:p>
      </dgm:t>
    </dgm:pt>
    <dgm:pt modelId="{BBD4B9F7-916C-46EC-860C-E1B4BDD7BF93}" type="pres">
      <dgm:prSet presAssocID="{DA428600-196F-49A3-811F-65B14BCA92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062F62F-74EC-4991-824E-8843EA223D70}" type="pres">
      <dgm:prSet presAssocID="{7D148CFF-AA04-4DD3-8B66-FFA7C39F330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621D495-EF2A-4F25-B898-A964710A9581}" type="pres">
      <dgm:prSet presAssocID="{4505F74F-EA29-4FCC-B836-292D9AD2250D}" presName="sibTrans" presStyleCnt="0"/>
      <dgm:spPr/>
      <dgm:t>
        <a:bodyPr/>
        <a:lstStyle/>
        <a:p>
          <a:endParaRPr lang="es-ES"/>
        </a:p>
      </dgm:t>
    </dgm:pt>
    <dgm:pt modelId="{B3BE94B4-B38C-4F45-A870-7C3D97CFCD35}" type="pres">
      <dgm:prSet presAssocID="{7AC09CF8-8235-4B85-A7FE-8B6B1B0755D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3E17714-B3AB-4D3F-8D37-22A7FBFA0881}" type="pres">
      <dgm:prSet presAssocID="{A3CFE2F5-41F1-4A27-A4E7-251F2420D0E9}" presName="sibTrans" presStyleCnt="0"/>
      <dgm:spPr/>
      <dgm:t>
        <a:bodyPr/>
        <a:lstStyle/>
        <a:p>
          <a:endParaRPr lang="es-ES"/>
        </a:p>
      </dgm:t>
    </dgm:pt>
    <dgm:pt modelId="{EB106A0B-3EDD-4A43-8CA4-0DF669959797}" type="pres">
      <dgm:prSet presAssocID="{6375EAC5-AE23-4A1A-9E46-DE924D0A90F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7671392-A74C-4253-8E99-B197D1B032A5}" type="pres">
      <dgm:prSet presAssocID="{413C8823-6A23-45C8-9B62-86BC3F347862}" presName="sibTrans" presStyleCnt="0"/>
      <dgm:spPr/>
      <dgm:t>
        <a:bodyPr/>
        <a:lstStyle/>
        <a:p>
          <a:endParaRPr lang="es-ES"/>
        </a:p>
      </dgm:t>
    </dgm:pt>
    <dgm:pt modelId="{7B52F9A8-52A9-4A2D-AE7C-61F0E786262D}" type="pres">
      <dgm:prSet presAssocID="{443794D8-24A1-42C9-B15D-D67D6C36435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9FCB33E-22AF-462B-9A68-A92F5B6B684F}" type="pres">
      <dgm:prSet presAssocID="{A96C0B5E-1BA4-4E1A-B2B5-EA24DF6E1370}" presName="sibTrans" presStyleCnt="0"/>
      <dgm:spPr/>
      <dgm:t>
        <a:bodyPr/>
        <a:lstStyle/>
        <a:p>
          <a:endParaRPr lang="es-ES"/>
        </a:p>
      </dgm:t>
    </dgm:pt>
    <dgm:pt modelId="{D7EAB25F-10DC-4DD6-AF21-B15AD37D640E}" type="pres">
      <dgm:prSet presAssocID="{C00A7AE0-D950-4804-923A-39A927D99AE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E1F63DF-3180-45CF-821B-C9110A9C125C}" srcId="{DA428600-196F-49A3-811F-65B14BCA92D8}" destId="{C00A7AE0-D950-4804-923A-39A927D99AEC}" srcOrd="4" destOrd="0" parTransId="{13DC3FE8-3D11-43E8-AFB2-360ADBFF2F1C}" sibTransId="{A3706012-E361-49E2-97B7-EE356165E22B}"/>
    <dgm:cxn modelId="{C704AD23-6484-42DA-8F15-787B06D37384}" srcId="{DA428600-196F-49A3-811F-65B14BCA92D8}" destId="{7AC09CF8-8235-4B85-A7FE-8B6B1B0755DF}" srcOrd="1" destOrd="0" parTransId="{14824FFD-B02F-445D-A5BD-BD6BB099390F}" sibTransId="{A3CFE2F5-41F1-4A27-A4E7-251F2420D0E9}"/>
    <dgm:cxn modelId="{DFEA4BE6-C21D-496F-AFE3-7899DB10EE58}" srcId="{DA428600-196F-49A3-811F-65B14BCA92D8}" destId="{6375EAC5-AE23-4A1A-9E46-DE924D0A90FE}" srcOrd="2" destOrd="0" parTransId="{5E20E72D-1E6C-464F-BECD-4CE5D78C46D5}" sibTransId="{413C8823-6A23-45C8-9B62-86BC3F347862}"/>
    <dgm:cxn modelId="{8C85F8ED-4F43-4B99-BCD9-1C0EAC47AA55}" type="presOf" srcId="{DA428600-196F-49A3-811F-65B14BCA92D8}" destId="{BBD4B9F7-916C-46EC-860C-E1B4BDD7BF93}" srcOrd="0" destOrd="0" presId="urn:microsoft.com/office/officeart/2005/8/layout/default"/>
    <dgm:cxn modelId="{F00BFEA4-CF37-4F0E-AE3C-A9C80FFC104F}" type="presOf" srcId="{443794D8-24A1-42C9-B15D-D67D6C36435A}" destId="{7B52F9A8-52A9-4A2D-AE7C-61F0E786262D}" srcOrd="0" destOrd="0" presId="urn:microsoft.com/office/officeart/2005/8/layout/default"/>
    <dgm:cxn modelId="{4DA48245-C91F-40F8-8016-08536EA6113B}" type="presOf" srcId="{6375EAC5-AE23-4A1A-9E46-DE924D0A90FE}" destId="{EB106A0B-3EDD-4A43-8CA4-0DF669959797}" srcOrd="0" destOrd="0" presId="urn:microsoft.com/office/officeart/2005/8/layout/default"/>
    <dgm:cxn modelId="{C7C85CBB-023B-41AB-8005-F6EEF5FB0CE7}" type="presOf" srcId="{7AC09CF8-8235-4B85-A7FE-8B6B1B0755DF}" destId="{B3BE94B4-B38C-4F45-A870-7C3D97CFCD35}" srcOrd="0" destOrd="0" presId="urn:microsoft.com/office/officeart/2005/8/layout/default"/>
    <dgm:cxn modelId="{9C4361D6-68E6-4260-A5E4-89427EF6FE4C}" type="presOf" srcId="{7D148CFF-AA04-4DD3-8B66-FFA7C39F3307}" destId="{2062F62F-74EC-4991-824E-8843EA223D70}" srcOrd="0" destOrd="0" presId="urn:microsoft.com/office/officeart/2005/8/layout/default"/>
    <dgm:cxn modelId="{BAF5953F-4E57-432D-8332-B3107C0CAC34}" srcId="{DA428600-196F-49A3-811F-65B14BCA92D8}" destId="{443794D8-24A1-42C9-B15D-D67D6C36435A}" srcOrd="3" destOrd="0" parTransId="{BE52A592-71EA-4290-B929-9D90158C8FEE}" sibTransId="{A96C0B5E-1BA4-4E1A-B2B5-EA24DF6E1370}"/>
    <dgm:cxn modelId="{BFFA6854-EC4D-4130-8C7F-2B420E927F1E}" srcId="{DA428600-196F-49A3-811F-65B14BCA92D8}" destId="{7D148CFF-AA04-4DD3-8B66-FFA7C39F3307}" srcOrd="0" destOrd="0" parTransId="{D50AC9E7-D2D6-4BA8-9E61-420A8E9DA510}" sibTransId="{4505F74F-EA29-4FCC-B836-292D9AD2250D}"/>
    <dgm:cxn modelId="{D21AE206-B6E5-4E3C-A235-DF1A4C0D27EB}" type="presOf" srcId="{C00A7AE0-D950-4804-923A-39A927D99AEC}" destId="{D7EAB25F-10DC-4DD6-AF21-B15AD37D640E}" srcOrd="0" destOrd="0" presId="urn:microsoft.com/office/officeart/2005/8/layout/default"/>
    <dgm:cxn modelId="{9A3176E2-5E8E-4986-AC7E-9BD5DF8CA8EF}" type="presParOf" srcId="{BBD4B9F7-916C-46EC-860C-E1B4BDD7BF93}" destId="{2062F62F-74EC-4991-824E-8843EA223D70}" srcOrd="0" destOrd="0" presId="urn:microsoft.com/office/officeart/2005/8/layout/default"/>
    <dgm:cxn modelId="{2947288C-6EF3-496D-9889-74DE27B95834}" type="presParOf" srcId="{BBD4B9F7-916C-46EC-860C-E1B4BDD7BF93}" destId="{C621D495-EF2A-4F25-B898-A964710A9581}" srcOrd="1" destOrd="0" presId="urn:microsoft.com/office/officeart/2005/8/layout/default"/>
    <dgm:cxn modelId="{EF6F272C-EF51-436F-91D0-5D833345305F}" type="presParOf" srcId="{BBD4B9F7-916C-46EC-860C-E1B4BDD7BF93}" destId="{B3BE94B4-B38C-4F45-A870-7C3D97CFCD35}" srcOrd="2" destOrd="0" presId="urn:microsoft.com/office/officeart/2005/8/layout/default"/>
    <dgm:cxn modelId="{3CB2B4B3-08D4-4F06-A0D9-ABB050ED0622}" type="presParOf" srcId="{BBD4B9F7-916C-46EC-860C-E1B4BDD7BF93}" destId="{13E17714-B3AB-4D3F-8D37-22A7FBFA0881}" srcOrd="3" destOrd="0" presId="urn:microsoft.com/office/officeart/2005/8/layout/default"/>
    <dgm:cxn modelId="{426F2E44-5775-4094-B78F-224CA3865C3F}" type="presParOf" srcId="{BBD4B9F7-916C-46EC-860C-E1B4BDD7BF93}" destId="{EB106A0B-3EDD-4A43-8CA4-0DF669959797}" srcOrd="4" destOrd="0" presId="urn:microsoft.com/office/officeart/2005/8/layout/default"/>
    <dgm:cxn modelId="{5C31BC83-FD85-4F27-8422-BD9CFB5E2649}" type="presParOf" srcId="{BBD4B9F7-916C-46EC-860C-E1B4BDD7BF93}" destId="{27671392-A74C-4253-8E99-B197D1B032A5}" srcOrd="5" destOrd="0" presId="urn:microsoft.com/office/officeart/2005/8/layout/default"/>
    <dgm:cxn modelId="{B6196C82-81B2-46B4-8662-B5AB2114C1A9}" type="presParOf" srcId="{BBD4B9F7-916C-46EC-860C-E1B4BDD7BF93}" destId="{7B52F9A8-52A9-4A2D-AE7C-61F0E786262D}" srcOrd="6" destOrd="0" presId="urn:microsoft.com/office/officeart/2005/8/layout/default"/>
    <dgm:cxn modelId="{C783244C-D176-4548-9D9F-728C00552CE0}" type="presParOf" srcId="{BBD4B9F7-916C-46EC-860C-E1B4BDD7BF93}" destId="{A9FCB33E-22AF-462B-9A68-A92F5B6B684F}" srcOrd="7" destOrd="0" presId="urn:microsoft.com/office/officeart/2005/8/layout/default"/>
    <dgm:cxn modelId="{E5F6CA0D-B946-485D-9339-58A4780CFAAC}" type="presParOf" srcId="{BBD4B9F7-916C-46EC-860C-E1B4BDD7BF93}" destId="{D7EAB25F-10DC-4DD6-AF21-B15AD37D640E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EBB9A4-4383-49C6-B7DE-85FD72DBA743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40D3411D-EA22-4EA0-B9B3-C52C9567CAA9}">
      <dgm:prSet custT="1"/>
      <dgm:spPr/>
      <dgm:t>
        <a:bodyPr/>
        <a:lstStyle/>
        <a:p>
          <a:pPr rtl="0"/>
          <a:r>
            <a:rPr lang="en-US" sz="1800" b="1" dirty="0" smtClean="0"/>
            <a:t>Enabling conditions to exist and produce</a:t>
          </a:r>
          <a:endParaRPr lang="es-ES" sz="1800" b="1" dirty="0"/>
        </a:p>
      </dgm:t>
    </dgm:pt>
    <dgm:pt modelId="{9CA368B4-67AD-47EE-963E-729F9DAD00C4}" type="parTrans" cxnId="{45E195A2-5369-4FDB-9786-E2581C0EA50C}">
      <dgm:prSet/>
      <dgm:spPr/>
      <dgm:t>
        <a:bodyPr/>
        <a:lstStyle/>
        <a:p>
          <a:endParaRPr lang="es-ES"/>
        </a:p>
      </dgm:t>
    </dgm:pt>
    <dgm:pt modelId="{F16ECA0F-2C74-47DA-AC8B-FF963A52CF27}" type="sibTrans" cxnId="{45E195A2-5369-4FDB-9786-E2581C0EA50C}">
      <dgm:prSet/>
      <dgm:spPr/>
      <dgm:t>
        <a:bodyPr/>
        <a:lstStyle/>
        <a:p>
          <a:endParaRPr lang="es-ES"/>
        </a:p>
      </dgm:t>
    </dgm:pt>
    <dgm:pt modelId="{40EF3876-933D-45CA-A817-63B38FC7CCF3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600"/>
            </a:spcAft>
          </a:pPr>
          <a:r>
            <a:rPr lang="en-US" sz="1400" dirty="0" smtClean="0"/>
            <a:t>Incentives to </a:t>
          </a:r>
          <a:r>
            <a:rPr lang="en-US" sz="1400" b="1" dirty="0" smtClean="0"/>
            <a:t>remain in rural areas</a:t>
          </a:r>
          <a:endParaRPr lang="es-ES" sz="1400" b="1" dirty="0"/>
        </a:p>
      </dgm:t>
    </dgm:pt>
    <dgm:pt modelId="{9154BE74-E52D-4A43-AC16-09D57A3DF1CE}" type="parTrans" cxnId="{494ED2C2-9719-4571-AA9E-62F44AA96260}">
      <dgm:prSet/>
      <dgm:spPr/>
      <dgm:t>
        <a:bodyPr/>
        <a:lstStyle/>
        <a:p>
          <a:endParaRPr lang="es-ES"/>
        </a:p>
      </dgm:t>
    </dgm:pt>
    <dgm:pt modelId="{0386DF49-2248-4FFC-8DDF-88C035D1A713}" type="sibTrans" cxnId="{494ED2C2-9719-4571-AA9E-62F44AA96260}">
      <dgm:prSet/>
      <dgm:spPr/>
      <dgm:t>
        <a:bodyPr/>
        <a:lstStyle/>
        <a:p>
          <a:endParaRPr lang="es-ES"/>
        </a:p>
      </dgm:t>
    </dgm:pt>
    <dgm:pt modelId="{F98831FB-22FA-4D8A-8434-894B71B8818E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600"/>
            </a:spcAft>
          </a:pPr>
          <a:r>
            <a:rPr lang="en-US" sz="1400" b="1" dirty="0" smtClean="0"/>
            <a:t>Generational renewal </a:t>
          </a:r>
          <a:r>
            <a:rPr lang="en-US" sz="1400" dirty="0" smtClean="0"/>
            <a:t>and support to </a:t>
          </a:r>
          <a:r>
            <a:rPr lang="en-US" sz="1400" b="1" dirty="0" smtClean="0"/>
            <a:t>new entrants</a:t>
          </a:r>
          <a:endParaRPr lang="es-ES" sz="1400" b="1" dirty="0"/>
        </a:p>
      </dgm:t>
    </dgm:pt>
    <dgm:pt modelId="{9843CB68-D2F5-4AE3-889A-46F44CB2F52A}" type="parTrans" cxnId="{FBC6BE7A-3207-49DA-BECD-1039A0AB030E}">
      <dgm:prSet/>
      <dgm:spPr/>
      <dgm:t>
        <a:bodyPr/>
        <a:lstStyle/>
        <a:p>
          <a:endParaRPr lang="es-ES"/>
        </a:p>
      </dgm:t>
    </dgm:pt>
    <dgm:pt modelId="{DD94D674-24B7-4D83-A0A1-21551F24E5D6}" type="sibTrans" cxnId="{FBC6BE7A-3207-49DA-BECD-1039A0AB030E}">
      <dgm:prSet/>
      <dgm:spPr/>
      <dgm:t>
        <a:bodyPr/>
        <a:lstStyle/>
        <a:p>
          <a:endParaRPr lang="es-ES"/>
        </a:p>
      </dgm:t>
    </dgm:pt>
    <dgm:pt modelId="{C91E13E3-3FE3-42BA-A1A0-49F209EFF182}">
      <dgm:prSet custT="1"/>
      <dgm:spPr/>
      <dgm:t>
        <a:bodyPr/>
        <a:lstStyle/>
        <a:p>
          <a:pPr rtl="0">
            <a:lnSpc>
              <a:spcPct val="100000"/>
            </a:lnSpc>
            <a:spcAft>
              <a:spcPct val="15000"/>
            </a:spcAft>
          </a:pPr>
          <a:r>
            <a:rPr lang="en-US" sz="1400" dirty="0" smtClean="0"/>
            <a:t>Improved </a:t>
          </a:r>
          <a:r>
            <a:rPr lang="en-US" sz="1400" b="1" dirty="0" smtClean="0"/>
            <a:t>access to land </a:t>
          </a:r>
          <a:r>
            <a:rPr lang="en-US" sz="1400" dirty="0" smtClean="0"/>
            <a:t>and land tenure security</a:t>
          </a:r>
          <a:endParaRPr lang="es-ES" sz="1400" dirty="0"/>
        </a:p>
      </dgm:t>
    </dgm:pt>
    <dgm:pt modelId="{FD422577-5216-4D2A-A56D-F715788E3678}" type="parTrans" cxnId="{2ACE853E-2CCC-4AAD-8891-5AD1807264D1}">
      <dgm:prSet/>
      <dgm:spPr/>
      <dgm:t>
        <a:bodyPr/>
        <a:lstStyle/>
        <a:p>
          <a:endParaRPr lang="es-ES"/>
        </a:p>
      </dgm:t>
    </dgm:pt>
    <dgm:pt modelId="{7AFF1335-78F5-4968-B039-2D52136B6F04}" type="sibTrans" cxnId="{2ACE853E-2CCC-4AAD-8891-5AD1807264D1}">
      <dgm:prSet/>
      <dgm:spPr/>
      <dgm:t>
        <a:bodyPr/>
        <a:lstStyle/>
        <a:p>
          <a:endParaRPr lang="es-ES"/>
        </a:p>
      </dgm:t>
    </dgm:pt>
    <dgm:pt modelId="{6FD431FE-099D-46BE-A4F7-779C72BA96E1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dirty="0" smtClean="0"/>
            <a:t>Access to </a:t>
          </a:r>
          <a:r>
            <a:rPr lang="en-US" sz="1400" b="1" dirty="0" smtClean="0"/>
            <a:t>finance</a:t>
          </a:r>
          <a:endParaRPr lang="es-ES" sz="1400" b="1" dirty="0"/>
        </a:p>
      </dgm:t>
    </dgm:pt>
    <dgm:pt modelId="{3B9F7A56-F0DD-49A5-B88E-83C220296573}" type="parTrans" cxnId="{8E17C034-DF61-49FA-BE86-E615A8F1BB24}">
      <dgm:prSet/>
      <dgm:spPr/>
      <dgm:t>
        <a:bodyPr/>
        <a:lstStyle/>
        <a:p>
          <a:endParaRPr lang="es-ES"/>
        </a:p>
      </dgm:t>
    </dgm:pt>
    <dgm:pt modelId="{35C9F448-5234-4C96-B897-E03811074874}" type="sibTrans" cxnId="{8E17C034-DF61-49FA-BE86-E615A8F1BB24}">
      <dgm:prSet/>
      <dgm:spPr/>
      <dgm:t>
        <a:bodyPr/>
        <a:lstStyle/>
        <a:p>
          <a:endParaRPr lang="es-ES"/>
        </a:p>
      </dgm:t>
    </dgm:pt>
    <dgm:pt modelId="{95C2E1E0-B0A6-43FA-9EAA-82C9BCD5A81A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b="1" dirty="0" smtClean="0"/>
            <a:t>CC adaptation </a:t>
          </a:r>
          <a:endParaRPr lang="es-ES" sz="1400" b="1" dirty="0"/>
        </a:p>
      </dgm:t>
    </dgm:pt>
    <dgm:pt modelId="{2A5DEB66-D04B-42EF-A519-F3628F7163B4}" type="parTrans" cxnId="{E26F16F4-00E2-4B5F-AA1C-8A3AC46DD1BC}">
      <dgm:prSet/>
      <dgm:spPr/>
      <dgm:t>
        <a:bodyPr/>
        <a:lstStyle/>
        <a:p>
          <a:endParaRPr lang="es-ES"/>
        </a:p>
      </dgm:t>
    </dgm:pt>
    <dgm:pt modelId="{769C2A62-0B4F-4F34-8350-1F74760CD581}" type="sibTrans" cxnId="{E26F16F4-00E2-4B5F-AA1C-8A3AC46DD1BC}">
      <dgm:prSet/>
      <dgm:spPr/>
      <dgm:t>
        <a:bodyPr/>
        <a:lstStyle/>
        <a:p>
          <a:endParaRPr lang="es-ES"/>
        </a:p>
      </dgm:t>
    </dgm:pt>
    <dgm:pt modelId="{4ED1897A-E955-431B-8802-7E75271B251B}">
      <dgm:prSet custT="1"/>
      <dgm:spPr/>
      <dgm:t>
        <a:bodyPr/>
        <a:lstStyle/>
        <a:p>
          <a:pPr rtl="0"/>
          <a:r>
            <a:rPr lang="en-US" sz="1800" b="1" dirty="0" smtClean="0"/>
            <a:t>Enabling conditions to market</a:t>
          </a:r>
          <a:endParaRPr lang="es-ES" sz="1800" b="1" dirty="0"/>
        </a:p>
      </dgm:t>
    </dgm:pt>
    <dgm:pt modelId="{22A2BCF9-EA50-4FC3-A982-4D67A8A53C05}" type="parTrans" cxnId="{3907F24A-AA4F-43AD-B349-B4BD0198FA73}">
      <dgm:prSet/>
      <dgm:spPr/>
      <dgm:t>
        <a:bodyPr/>
        <a:lstStyle/>
        <a:p>
          <a:endParaRPr lang="es-ES"/>
        </a:p>
      </dgm:t>
    </dgm:pt>
    <dgm:pt modelId="{299C2BC9-F1DE-4FDF-B689-969F7C709BA1}" type="sibTrans" cxnId="{3907F24A-AA4F-43AD-B349-B4BD0198FA73}">
      <dgm:prSet/>
      <dgm:spPr/>
      <dgm:t>
        <a:bodyPr/>
        <a:lstStyle/>
        <a:p>
          <a:endParaRPr lang="es-ES"/>
        </a:p>
      </dgm:t>
    </dgm:pt>
    <dgm:pt modelId="{3711324D-6D3B-49F6-BE28-5DABF8859F50}">
      <dgm:prSet custT="1"/>
      <dgm:spPr/>
      <dgm:t>
        <a:bodyPr/>
        <a:lstStyle/>
        <a:p>
          <a:pPr rtl="0">
            <a:lnSpc>
              <a:spcPct val="90000"/>
            </a:lnSpc>
            <a:spcAft>
              <a:spcPts val="600"/>
            </a:spcAft>
          </a:pPr>
          <a:r>
            <a:rPr lang="en-US" sz="1400" b="1" dirty="0" smtClean="0"/>
            <a:t>Collective action </a:t>
          </a:r>
          <a:r>
            <a:rPr lang="en-US" sz="1400" dirty="0" smtClean="0"/>
            <a:t>and </a:t>
          </a:r>
          <a:r>
            <a:rPr lang="en-US" sz="1400" b="1" dirty="0" smtClean="0"/>
            <a:t>cooperation </a:t>
          </a:r>
          <a:endParaRPr lang="es-ES" sz="1400" b="1" dirty="0"/>
        </a:p>
      </dgm:t>
    </dgm:pt>
    <dgm:pt modelId="{93766C74-8C65-4657-9F69-92AE897531CD}" type="parTrans" cxnId="{02CDAB10-F83A-4B8B-BC31-C97A40D535AC}">
      <dgm:prSet/>
      <dgm:spPr/>
      <dgm:t>
        <a:bodyPr/>
        <a:lstStyle/>
        <a:p>
          <a:endParaRPr lang="es-ES"/>
        </a:p>
      </dgm:t>
    </dgm:pt>
    <dgm:pt modelId="{D1E1B54A-788F-45B4-84E3-CBC4B6D8A2E2}" type="sibTrans" cxnId="{02CDAB10-F83A-4B8B-BC31-C97A40D535AC}">
      <dgm:prSet/>
      <dgm:spPr/>
      <dgm:t>
        <a:bodyPr/>
        <a:lstStyle/>
        <a:p>
          <a:endParaRPr lang="es-ES"/>
        </a:p>
      </dgm:t>
    </dgm:pt>
    <dgm:pt modelId="{5C931EDE-FABF-4D20-8304-FC9F0CBA19BA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15000"/>
            </a:spcAft>
          </a:pPr>
          <a:r>
            <a:rPr lang="en-US" sz="1400" dirty="0" smtClean="0"/>
            <a:t>Access to </a:t>
          </a:r>
          <a:r>
            <a:rPr lang="en-US" sz="1400" b="1" dirty="0" smtClean="0"/>
            <a:t>diversity of value chains</a:t>
          </a:r>
          <a:endParaRPr lang="es-ES" sz="1400" b="1" dirty="0"/>
        </a:p>
      </dgm:t>
    </dgm:pt>
    <dgm:pt modelId="{FD7B3BC2-F551-4B09-A1B5-09DAB7DF997F}" type="parTrans" cxnId="{A1EEE058-BF8F-4D42-A521-D5DFA96AB34A}">
      <dgm:prSet/>
      <dgm:spPr/>
      <dgm:t>
        <a:bodyPr/>
        <a:lstStyle/>
        <a:p>
          <a:endParaRPr lang="es-ES"/>
        </a:p>
      </dgm:t>
    </dgm:pt>
    <dgm:pt modelId="{69483197-7854-4348-9B7A-135C56420DF3}" type="sibTrans" cxnId="{A1EEE058-BF8F-4D42-A521-D5DFA96AB34A}">
      <dgm:prSet/>
      <dgm:spPr/>
      <dgm:t>
        <a:bodyPr/>
        <a:lstStyle/>
        <a:p>
          <a:endParaRPr lang="es-ES"/>
        </a:p>
      </dgm:t>
    </dgm:pt>
    <dgm:pt modelId="{93AE80FB-778A-4267-A68A-7A59211CFC24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15000"/>
            </a:spcAft>
          </a:pPr>
          <a:r>
            <a:rPr lang="en-US" sz="1400" dirty="0" smtClean="0"/>
            <a:t>Higher value-added supply chains</a:t>
          </a:r>
          <a:endParaRPr lang="es-ES" sz="1400" dirty="0"/>
        </a:p>
      </dgm:t>
    </dgm:pt>
    <dgm:pt modelId="{9EFB7F68-365E-442F-9071-EBD4AEFCC460}" type="parTrans" cxnId="{6FFE5EA8-AFD7-48DD-8BEE-42ED6052A668}">
      <dgm:prSet/>
      <dgm:spPr/>
      <dgm:t>
        <a:bodyPr/>
        <a:lstStyle/>
        <a:p>
          <a:endParaRPr lang="es-ES"/>
        </a:p>
      </dgm:t>
    </dgm:pt>
    <dgm:pt modelId="{562329EB-A854-4676-908F-520E3E6273D4}" type="sibTrans" cxnId="{6FFE5EA8-AFD7-48DD-8BEE-42ED6052A668}">
      <dgm:prSet/>
      <dgm:spPr/>
      <dgm:t>
        <a:bodyPr/>
        <a:lstStyle/>
        <a:p>
          <a:endParaRPr lang="es-ES"/>
        </a:p>
      </dgm:t>
    </dgm:pt>
    <dgm:pt modelId="{2EA457C1-779F-4C1C-B467-38A169C9CE52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b="1" dirty="0" smtClean="0"/>
            <a:t>Consumers</a:t>
          </a:r>
          <a:r>
            <a:rPr lang="en-US" sz="1400" dirty="0" smtClean="0"/>
            <a:t> involvement</a:t>
          </a:r>
          <a:endParaRPr lang="es-ES" sz="1400" dirty="0"/>
        </a:p>
      </dgm:t>
    </dgm:pt>
    <dgm:pt modelId="{50A7721C-7573-40C1-8881-BC7DC360C779}" type="parTrans" cxnId="{0CE403B6-0CD5-4750-9ED8-02445180F268}">
      <dgm:prSet/>
      <dgm:spPr/>
      <dgm:t>
        <a:bodyPr/>
        <a:lstStyle/>
        <a:p>
          <a:endParaRPr lang="es-ES"/>
        </a:p>
      </dgm:t>
    </dgm:pt>
    <dgm:pt modelId="{C531C116-9F56-4DA3-AFC2-C0E9FAFC15CC}" type="sibTrans" cxnId="{0CE403B6-0CD5-4750-9ED8-02445180F268}">
      <dgm:prSet/>
      <dgm:spPr/>
      <dgm:t>
        <a:bodyPr/>
        <a:lstStyle/>
        <a:p>
          <a:endParaRPr lang="es-ES"/>
        </a:p>
      </dgm:t>
    </dgm:pt>
    <dgm:pt modelId="{D25D9E6B-8073-49D2-A3DD-B27143E12640}">
      <dgm:prSet custT="1"/>
      <dgm:spPr/>
      <dgm:t>
        <a:bodyPr/>
        <a:lstStyle/>
        <a:p>
          <a:pPr rtl="0"/>
          <a:r>
            <a:rPr lang="en-US" sz="1800" b="1" dirty="0" smtClean="0"/>
            <a:t>Knowledge and Innovation </a:t>
          </a:r>
        </a:p>
      </dgm:t>
    </dgm:pt>
    <dgm:pt modelId="{AB685E44-2597-422D-BBAC-C9DF8415FDE4}" type="parTrans" cxnId="{25854091-5AA2-4068-A9CD-036AB224EA18}">
      <dgm:prSet/>
      <dgm:spPr/>
      <dgm:t>
        <a:bodyPr/>
        <a:lstStyle/>
        <a:p>
          <a:endParaRPr lang="es-ES"/>
        </a:p>
      </dgm:t>
    </dgm:pt>
    <dgm:pt modelId="{EF4D7453-F246-46C6-960C-49F850BC619B}" type="sibTrans" cxnId="{25854091-5AA2-4068-A9CD-036AB224EA18}">
      <dgm:prSet/>
      <dgm:spPr/>
      <dgm:t>
        <a:bodyPr/>
        <a:lstStyle/>
        <a:p>
          <a:endParaRPr lang="es-ES"/>
        </a:p>
      </dgm:t>
    </dgm:pt>
    <dgm:pt modelId="{1DE94188-C530-49A0-98A5-F5657FE47484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dirty="0" smtClean="0"/>
            <a:t>Source of </a:t>
          </a:r>
          <a:r>
            <a:rPr lang="en-US" sz="1400" b="1" dirty="0" smtClean="0"/>
            <a:t>resilience</a:t>
          </a:r>
          <a:endParaRPr lang="es-ES" sz="1400" b="1" dirty="0"/>
        </a:p>
      </dgm:t>
    </dgm:pt>
    <dgm:pt modelId="{41FB3D93-2325-4032-9963-7508B2653315}" type="parTrans" cxnId="{32EBB616-038C-44BB-9FB3-A005DDA05BB1}">
      <dgm:prSet/>
      <dgm:spPr/>
      <dgm:t>
        <a:bodyPr/>
        <a:lstStyle/>
        <a:p>
          <a:endParaRPr lang="es-ES"/>
        </a:p>
      </dgm:t>
    </dgm:pt>
    <dgm:pt modelId="{0AF1661A-CBC0-40CB-B933-37BB1C934417}" type="sibTrans" cxnId="{32EBB616-038C-44BB-9FB3-A005DDA05BB1}">
      <dgm:prSet/>
      <dgm:spPr/>
      <dgm:t>
        <a:bodyPr/>
        <a:lstStyle/>
        <a:p>
          <a:endParaRPr lang="es-ES"/>
        </a:p>
      </dgm:t>
    </dgm:pt>
    <dgm:pt modelId="{586B417E-1973-4AC3-A7E1-C4D8F08204F9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dirty="0" smtClean="0"/>
            <a:t>Room for retro-innovation</a:t>
          </a:r>
          <a:endParaRPr lang="es-ES" sz="1400" dirty="0"/>
        </a:p>
      </dgm:t>
    </dgm:pt>
    <dgm:pt modelId="{AC089E07-EFF5-4AE8-9D55-91FB08565EB6}" type="parTrans" cxnId="{D67C2D62-74E3-44BF-BC61-C4BCC6A9CD47}">
      <dgm:prSet/>
      <dgm:spPr/>
      <dgm:t>
        <a:bodyPr/>
        <a:lstStyle/>
        <a:p>
          <a:endParaRPr lang="es-ES"/>
        </a:p>
      </dgm:t>
    </dgm:pt>
    <dgm:pt modelId="{3538C58E-E522-4159-B096-8874354AD1F7}" type="sibTrans" cxnId="{D67C2D62-74E3-44BF-BC61-C4BCC6A9CD47}">
      <dgm:prSet/>
      <dgm:spPr/>
      <dgm:t>
        <a:bodyPr/>
        <a:lstStyle/>
        <a:p>
          <a:endParaRPr lang="es-ES"/>
        </a:p>
      </dgm:t>
    </dgm:pt>
    <dgm:pt modelId="{F52E15DB-6E6F-493E-A7C2-1C5EBCF82081}">
      <dgm:prSet custT="1"/>
      <dgm:spPr/>
      <dgm:t>
        <a:bodyPr/>
        <a:lstStyle/>
        <a:p>
          <a:pPr rtl="0">
            <a:lnSpc>
              <a:spcPct val="90000"/>
            </a:lnSpc>
            <a:spcAft>
              <a:spcPts val="600"/>
            </a:spcAft>
          </a:pPr>
          <a:r>
            <a:rPr lang="en-US" sz="1400" dirty="0" smtClean="0"/>
            <a:t>Greater </a:t>
          </a:r>
          <a:r>
            <a:rPr lang="en-US" sz="1400" b="1" dirty="0" smtClean="0"/>
            <a:t>access to information and training</a:t>
          </a:r>
          <a:endParaRPr lang="es-ES" sz="1400" b="1" dirty="0"/>
        </a:p>
      </dgm:t>
    </dgm:pt>
    <dgm:pt modelId="{EB9F926E-CA60-4D8D-9986-DC30D91A8FCE}" type="parTrans" cxnId="{5F219CF0-4905-4DC2-97A2-91B28A442B48}">
      <dgm:prSet/>
      <dgm:spPr/>
      <dgm:t>
        <a:bodyPr/>
        <a:lstStyle/>
        <a:p>
          <a:endParaRPr lang="es-ES"/>
        </a:p>
      </dgm:t>
    </dgm:pt>
    <dgm:pt modelId="{E629FD90-172B-40F3-8E75-4BB3BF0ED2EB}" type="sibTrans" cxnId="{5F219CF0-4905-4DC2-97A2-91B28A442B48}">
      <dgm:prSet/>
      <dgm:spPr/>
      <dgm:t>
        <a:bodyPr/>
        <a:lstStyle/>
        <a:p>
          <a:endParaRPr lang="es-ES"/>
        </a:p>
      </dgm:t>
    </dgm:pt>
    <dgm:pt modelId="{9DB4A47C-D2C2-47EC-972B-26EF34A5D639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15000"/>
            </a:spcAft>
          </a:pPr>
          <a:r>
            <a:rPr lang="en-US" sz="1400" dirty="0" smtClean="0"/>
            <a:t>Building softer skills &amp; </a:t>
          </a:r>
          <a:r>
            <a:rPr lang="en-US" sz="1400" b="1" dirty="0" smtClean="0"/>
            <a:t>networking</a:t>
          </a:r>
          <a:endParaRPr lang="es-ES" sz="1400" b="1" dirty="0"/>
        </a:p>
      </dgm:t>
    </dgm:pt>
    <dgm:pt modelId="{16AF2D21-551F-4954-9005-97F44CB6526C}" type="parTrans" cxnId="{C7F49D1B-CAD1-403F-B882-EC5ABA658CB8}">
      <dgm:prSet/>
      <dgm:spPr/>
      <dgm:t>
        <a:bodyPr/>
        <a:lstStyle/>
        <a:p>
          <a:endParaRPr lang="es-ES"/>
        </a:p>
      </dgm:t>
    </dgm:pt>
    <dgm:pt modelId="{40C4DC52-1E80-4A36-98D2-1EBB997D6776}" type="sibTrans" cxnId="{C7F49D1B-CAD1-403F-B882-EC5ABA658CB8}">
      <dgm:prSet/>
      <dgm:spPr/>
      <dgm:t>
        <a:bodyPr/>
        <a:lstStyle/>
        <a:p>
          <a:endParaRPr lang="es-ES"/>
        </a:p>
      </dgm:t>
    </dgm:pt>
    <dgm:pt modelId="{3C2605E9-A789-447C-AA5A-50D04BBFA692}">
      <dgm:prSet custT="1"/>
      <dgm:spPr/>
      <dgm:t>
        <a:bodyPr/>
        <a:lstStyle/>
        <a:p>
          <a:pPr rtl="0"/>
          <a:r>
            <a:rPr lang="en-US" sz="1800" b="1" dirty="0" smtClean="0"/>
            <a:t>Tailored policy and regulatory frameworks </a:t>
          </a:r>
        </a:p>
      </dgm:t>
    </dgm:pt>
    <dgm:pt modelId="{34CA6A95-376E-4B63-8DE3-B32DC8DF4391}" type="parTrans" cxnId="{1D365CFC-47A8-4C99-91B8-E035F505C7A0}">
      <dgm:prSet/>
      <dgm:spPr/>
      <dgm:t>
        <a:bodyPr/>
        <a:lstStyle/>
        <a:p>
          <a:endParaRPr lang="es-ES"/>
        </a:p>
      </dgm:t>
    </dgm:pt>
    <dgm:pt modelId="{A179918D-8E53-4A6F-AD73-D302B951FAB5}" type="sibTrans" cxnId="{1D365CFC-47A8-4C99-91B8-E035F505C7A0}">
      <dgm:prSet/>
      <dgm:spPr/>
      <dgm:t>
        <a:bodyPr/>
        <a:lstStyle/>
        <a:p>
          <a:endParaRPr lang="es-ES"/>
        </a:p>
      </dgm:t>
    </dgm:pt>
    <dgm:pt modelId="{902357F3-4659-4814-BC4B-2400D2BC2C14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400" dirty="0" smtClean="0"/>
            <a:t>More </a:t>
          </a:r>
          <a:r>
            <a:rPr lang="en-US" sz="1400" b="1" dirty="0" smtClean="0"/>
            <a:t>territorially</a:t>
          </a:r>
          <a:r>
            <a:rPr lang="en-US" sz="1400" dirty="0" smtClean="0"/>
            <a:t> based</a:t>
          </a:r>
          <a:endParaRPr lang="es-ES" sz="1400" dirty="0"/>
        </a:p>
      </dgm:t>
    </dgm:pt>
    <dgm:pt modelId="{3DB5F49A-1D6D-45EB-9DE0-AD00C0879DDA}" type="parTrans" cxnId="{DAD93CAB-3B71-4423-8BF7-D2437C4A404E}">
      <dgm:prSet/>
      <dgm:spPr/>
      <dgm:t>
        <a:bodyPr/>
        <a:lstStyle/>
        <a:p>
          <a:endParaRPr lang="es-ES"/>
        </a:p>
      </dgm:t>
    </dgm:pt>
    <dgm:pt modelId="{CFC6A5FD-1B5F-42CC-9E83-7C3827894DF8}" type="sibTrans" cxnId="{DAD93CAB-3B71-4423-8BF7-D2437C4A404E}">
      <dgm:prSet/>
      <dgm:spPr/>
      <dgm:t>
        <a:bodyPr/>
        <a:lstStyle/>
        <a:p>
          <a:endParaRPr lang="es-ES"/>
        </a:p>
      </dgm:t>
    </dgm:pt>
    <dgm:pt modelId="{D5E6E459-27BC-4FD1-93B5-3A4BB4811AE9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400" dirty="0" smtClean="0"/>
            <a:t>Must consider:</a:t>
          </a:r>
          <a:endParaRPr lang="es-ES" sz="1400" dirty="0"/>
        </a:p>
      </dgm:t>
    </dgm:pt>
    <dgm:pt modelId="{0E7470B1-FCF6-4C3E-B0F7-3AFF3B0383BB}" type="parTrans" cxnId="{5A0FA2FD-4E05-42F6-A879-AE360AE73D45}">
      <dgm:prSet/>
      <dgm:spPr/>
      <dgm:t>
        <a:bodyPr/>
        <a:lstStyle/>
        <a:p>
          <a:endParaRPr lang="es-ES"/>
        </a:p>
      </dgm:t>
    </dgm:pt>
    <dgm:pt modelId="{E697E617-C86D-4B85-9A8B-8A71FC5CFDF3}" type="sibTrans" cxnId="{5A0FA2FD-4E05-42F6-A879-AE360AE73D45}">
      <dgm:prSet/>
      <dgm:spPr/>
      <dgm:t>
        <a:bodyPr/>
        <a:lstStyle/>
        <a:p>
          <a:endParaRPr lang="es-ES"/>
        </a:p>
      </dgm:t>
    </dgm:pt>
    <dgm:pt modelId="{FDD2FDC2-BDB5-4C99-A052-9553CC9E1C12}">
      <dgm:prSet custT="1"/>
      <dgm:spPr/>
      <dgm:t>
        <a:bodyPr/>
        <a:lstStyle/>
        <a:p>
          <a:pPr rtl="0">
            <a:lnSpc>
              <a:spcPct val="90000"/>
            </a:lnSpc>
          </a:pPr>
          <a:r>
            <a:rPr lang="en-US" sz="1400" dirty="0" smtClean="0"/>
            <a:t>characteristics of </a:t>
          </a:r>
          <a:r>
            <a:rPr lang="en-US" sz="1400" b="1" dirty="0" smtClean="0"/>
            <a:t>regional food systems</a:t>
          </a:r>
          <a:endParaRPr lang="es-ES" sz="1400" b="1" dirty="0"/>
        </a:p>
      </dgm:t>
    </dgm:pt>
    <dgm:pt modelId="{9925AAF6-FDEE-4C87-83E9-EF43127C18DC}" type="sibTrans" cxnId="{744F33BC-A60B-44DF-9623-36DD17645BFA}">
      <dgm:prSet/>
      <dgm:spPr/>
      <dgm:t>
        <a:bodyPr/>
        <a:lstStyle/>
        <a:p>
          <a:endParaRPr lang="es-ES"/>
        </a:p>
      </dgm:t>
    </dgm:pt>
    <dgm:pt modelId="{1230FD54-09DD-4C26-A82F-F482E83D5574}" type="parTrans" cxnId="{744F33BC-A60B-44DF-9623-36DD17645BFA}">
      <dgm:prSet/>
      <dgm:spPr/>
      <dgm:t>
        <a:bodyPr/>
        <a:lstStyle/>
        <a:p>
          <a:endParaRPr lang="es-ES"/>
        </a:p>
      </dgm:t>
    </dgm:pt>
    <dgm:pt modelId="{9912CBEA-FB91-4B93-9263-D8EC61571717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15000"/>
            </a:spcAft>
          </a:pPr>
          <a:r>
            <a:rPr lang="en-US" sz="1400" dirty="0" smtClean="0"/>
            <a:t>Innovative approaches to traditional markets</a:t>
          </a:r>
          <a:endParaRPr lang="es-ES" sz="1400" dirty="0"/>
        </a:p>
      </dgm:t>
    </dgm:pt>
    <dgm:pt modelId="{426D316F-5E2D-4540-96FD-7F78566E299E}" type="parTrans" cxnId="{CAEB06D8-C2AE-4172-8625-508183E6F128}">
      <dgm:prSet/>
      <dgm:spPr/>
      <dgm:t>
        <a:bodyPr/>
        <a:lstStyle/>
        <a:p>
          <a:endParaRPr lang="es-ES"/>
        </a:p>
      </dgm:t>
    </dgm:pt>
    <dgm:pt modelId="{BDEAB01A-3AAC-4B90-A790-1E21808D2226}" type="sibTrans" cxnId="{CAEB06D8-C2AE-4172-8625-508183E6F128}">
      <dgm:prSet/>
      <dgm:spPr/>
      <dgm:t>
        <a:bodyPr/>
        <a:lstStyle/>
        <a:p>
          <a:endParaRPr lang="es-ES"/>
        </a:p>
      </dgm:t>
    </dgm:pt>
    <dgm:pt modelId="{74456773-417E-4043-91C4-F8275087E669}">
      <dgm:prSet custT="1"/>
      <dgm:spPr/>
      <dgm:t>
        <a:bodyPr/>
        <a:lstStyle/>
        <a:p>
          <a:pPr rtl="0">
            <a:lnSpc>
              <a:spcPct val="90000"/>
            </a:lnSpc>
          </a:pPr>
          <a:r>
            <a:rPr lang="en-US" sz="1400" dirty="0" smtClean="0"/>
            <a:t>different </a:t>
          </a:r>
          <a:r>
            <a:rPr lang="en-US" sz="1400" b="1" dirty="0" smtClean="0"/>
            <a:t>types of SF</a:t>
          </a:r>
          <a:endParaRPr lang="es-ES" sz="1400" b="1" dirty="0"/>
        </a:p>
      </dgm:t>
    </dgm:pt>
    <dgm:pt modelId="{26C4F06C-2DCD-472F-A3A0-15C7092CDA97}" type="parTrans" cxnId="{1A898170-6BAE-409C-823F-AE249AC9FD14}">
      <dgm:prSet/>
      <dgm:spPr/>
      <dgm:t>
        <a:bodyPr/>
        <a:lstStyle/>
        <a:p>
          <a:endParaRPr lang="es-ES"/>
        </a:p>
      </dgm:t>
    </dgm:pt>
    <dgm:pt modelId="{321E2822-404F-4878-8B45-C2156B8706B9}" type="sibTrans" cxnId="{1A898170-6BAE-409C-823F-AE249AC9FD14}">
      <dgm:prSet/>
      <dgm:spPr/>
      <dgm:t>
        <a:bodyPr/>
        <a:lstStyle/>
        <a:p>
          <a:endParaRPr lang="es-ES"/>
        </a:p>
      </dgm:t>
    </dgm:pt>
    <dgm:pt modelId="{A1ED373C-241A-4A37-A7C7-38AC38BA4E44}">
      <dgm:prSet custT="1"/>
      <dgm:spPr/>
      <dgm:t>
        <a:bodyPr/>
        <a:lstStyle/>
        <a:p>
          <a:pPr rtl="0">
            <a:lnSpc>
              <a:spcPct val="150000"/>
            </a:lnSpc>
            <a:spcAft>
              <a:spcPct val="15000"/>
            </a:spcAft>
          </a:pPr>
          <a:r>
            <a:rPr lang="en-US" sz="1400" dirty="0" smtClean="0"/>
            <a:t>Key for CC adaptation</a:t>
          </a:r>
          <a:endParaRPr lang="es-ES" sz="1400" dirty="0"/>
        </a:p>
      </dgm:t>
    </dgm:pt>
    <dgm:pt modelId="{DD65A3E9-B69F-4CA8-9661-ACE004F7FEFD}" type="parTrans" cxnId="{E97B1A06-9060-4854-A804-F0571C5E4C4A}">
      <dgm:prSet/>
      <dgm:spPr/>
      <dgm:t>
        <a:bodyPr/>
        <a:lstStyle/>
        <a:p>
          <a:endParaRPr lang="es-ES"/>
        </a:p>
      </dgm:t>
    </dgm:pt>
    <dgm:pt modelId="{994531BE-3499-4C5A-8BD7-D71C3F297E9C}" type="sibTrans" cxnId="{E97B1A06-9060-4854-A804-F0571C5E4C4A}">
      <dgm:prSet/>
      <dgm:spPr/>
      <dgm:t>
        <a:bodyPr/>
        <a:lstStyle/>
        <a:p>
          <a:endParaRPr lang="es-ES"/>
        </a:p>
      </dgm:t>
    </dgm:pt>
    <dgm:pt modelId="{E790D22D-3843-4136-AB4F-2C8DAC3EB7EA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GB" sz="1400" b="1" noProof="0" dirty="0" smtClean="0"/>
            <a:t>Small–scale</a:t>
          </a:r>
          <a:r>
            <a:rPr lang="en-GB" sz="1400" noProof="0" dirty="0" smtClean="0"/>
            <a:t> adapted</a:t>
          </a:r>
          <a:endParaRPr lang="en-GB" sz="1400" noProof="0" dirty="0"/>
        </a:p>
      </dgm:t>
    </dgm:pt>
    <dgm:pt modelId="{B0D80FCE-8A87-4E32-BD27-3F41CFB996CC}" type="parTrans" cxnId="{815BAB29-398C-42AB-835A-5EF2284A432C}">
      <dgm:prSet/>
      <dgm:spPr/>
      <dgm:t>
        <a:bodyPr/>
        <a:lstStyle/>
        <a:p>
          <a:endParaRPr lang="es-ES"/>
        </a:p>
      </dgm:t>
    </dgm:pt>
    <dgm:pt modelId="{FED91CEC-71B2-4FE2-BF38-7FCB94F7CCE8}" type="sibTrans" cxnId="{815BAB29-398C-42AB-835A-5EF2284A432C}">
      <dgm:prSet/>
      <dgm:spPr/>
      <dgm:t>
        <a:bodyPr/>
        <a:lstStyle/>
        <a:p>
          <a:endParaRPr lang="es-ES"/>
        </a:p>
      </dgm:t>
    </dgm:pt>
    <dgm:pt modelId="{820BB771-8F3F-496C-9C27-A434C06A1725}" type="pres">
      <dgm:prSet presAssocID="{55EBB9A4-4383-49C6-B7DE-85FD72DBA74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BFF2627-5AAB-4F91-BF72-70C8ED5F4669}" type="pres">
      <dgm:prSet presAssocID="{40D3411D-EA22-4EA0-B9B3-C52C9567CAA9}" presName="composite" presStyleCnt="0"/>
      <dgm:spPr/>
    </dgm:pt>
    <dgm:pt modelId="{E673CD28-74A0-46BE-BB04-059AA49AC73D}" type="pres">
      <dgm:prSet presAssocID="{40D3411D-EA22-4EA0-B9B3-C52C9567CAA9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7C6088-43FE-4B0B-BAE8-B68594F634EC}" type="pres">
      <dgm:prSet presAssocID="{40D3411D-EA22-4EA0-B9B3-C52C9567CAA9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67D6358-3436-4516-8424-941DE6CCD63C}" type="pres">
      <dgm:prSet presAssocID="{F16ECA0F-2C74-47DA-AC8B-FF963A52CF27}" presName="space" presStyleCnt="0"/>
      <dgm:spPr/>
    </dgm:pt>
    <dgm:pt modelId="{0108A950-9F48-4EE8-AC4D-6EF9888C0DD4}" type="pres">
      <dgm:prSet presAssocID="{4ED1897A-E955-431B-8802-7E75271B251B}" presName="composite" presStyleCnt="0"/>
      <dgm:spPr/>
    </dgm:pt>
    <dgm:pt modelId="{7184B2E3-F892-4E5C-89F9-6D98459B99A0}" type="pres">
      <dgm:prSet presAssocID="{4ED1897A-E955-431B-8802-7E75271B251B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39A0C51-3901-45DE-828C-5A896F9EC14E}" type="pres">
      <dgm:prSet presAssocID="{4ED1897A-E955-431B-8802-7E75271B251B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ECE278C-B22E-4BB3-B3A6-1DBCD4685162}" type="pres">
      <dgm:prSet presAssocID="{299C2BC9-F1DE-4FDF-B689-969F7C709BA1}" presName="space" presStyleCnt="0"/>
      <dgm:spPr/>
    </dgm:pt>
    <dgm:pt modelId="{2E930DAA-4BBA-4907-AAC0-10A08D642E08}" type="pres">
      <dgm:prSet presAssocID="{D25D9E6B-8073-49D2-A3DD-B27143E12640}" presName="composite" presStyleCnt="0"/>
      <dgm:spPr/>
    </dgm:pt>
    <dgm:pt modelId="{ECB2DCAD-7F15-4557-A3EA-B6E5FB9660DD}" type="pres">
      <dgm:prSet presAssocID="{D25D9E6B-8073-49D2-A3DD-B27143E12640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D171487-8313-4ED7-82F4-4ACA31EB2A95}" type="pres">
      <dgm:prSet presAssocID="{D25D9E6B-8073-49D2-A3DD-B27143E12640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8557209-29C1-45BA-A309-C4266EF69399}" type="pres">
      <dgm:prSet presAssocID="{EF4D7453-F246-46C6-960C-49F850BC619B}" presName="space" presStyleCnt="0"/>
      <dgm:spPr/>
    </dgm:pt>
    <dgm:pt modelId="{1D6854D7-4DD3-47DD-9918-4DCEDC5498BF}" type="pres">
      <dgm:prSet presAssocID="{3C2605E9-A789-447C-AA5A-50D04BBFA692}" presName="composite" presStyleCnt="0"/>
      <dgm:spPr/>
    </dgm:pt>
    <dgm:pt modelId="{76E73AB7-E1CA-46AE-876D-54FFAA6B1073}" type="pres">
      <dgm:prSet presAssocID="{3C2605E9-A789-447C-AA5A-50D04BBFA692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7C7ABCC-0C44-4BFE-BD15-2E539FCCE363}" type="pres">
      <dgm:prSet presAssocID="{3C2605E9-A789-447C-AA5A-50D04BBFA692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E0BA760-6E03-4E39-9250-DE362D14E449}" type="presOf" srcId="{2EA457C1-779F-4C1C-B467-38A169C9CE52}" destId="{039A0C51-3901-45DE-828C-5A896F9EC14E}" srcOrd="0" destOrd="4" presId="urn:microsoft.com/office/officeart/2005/8/layout/hList1"/>
    <dgm:cxn modelId="{C022E764-FA55-49C4-831B-F021C7BE9F30}" type="presOf" srcId="{A1ED373C-241A-4A37-A7C7-38AC38BA4E44}" destId="{5D171487-8313-4ED7-82F4-4ACA31EB2A95}" srcOrd="0" destOrd="1" presId="urn:microsoft.com/office/officeart/2005/8/layout/hList1"/>
    <dgm:cxn modelId="{7BD0CAE7-E46B-4A99-9255-096A25AFC5B0}" type="presOf" srcId="{93AE80FB-778A-4267-A68A-7A59211CFC24}" destId="{039A0C51-3901-45DE-828C-5A896F9EC14E}" srcOrd="0" destOrd="3" presId="urn:microsoft.com/office/officeart/2005/8/layout/hList1"/>
    <dgm:cxn modelId="{FBC6BE7A-3207-49DA-BECD-1039A0AB030E}" srcId="{40D3411D-EA22-4EA0-B9B3-C52C9567CAA9}" destId="{F98831FB-22FA-4D8A-8434-894B71B8818E}" srcOrd="1" destOrd="0" parTransId="{9843CB68-D2F5-4AE3-889A-46F44CB2F52A}" sibTransId="{DD94D674-24B7-4D83-A0A1-21551F24E5D6}"/>
    <dgm:cxn modelId="{2ACE853E-2CCC-4AAD-8891-5AD1807264D1}" srcId="{40D3411D-EA22-4EA0-B9B3-C52C9567CAA9}" destId="{C91E13E3-3FE3-42BA-A1A0-49F209EFF182}" srcOrd="2" destOrd="0" parTransId="{FD422577-5216-4D2A-A56D-F715788E3678}" sibTransId="{7AFF1335-78F5-4968-B039-2D52136B6F04}"/>
    <dgm:cxn modelId="{494ED2C2-9719-4571-AA9E-62F44AA96260}" srcId="{40D3411D-EA22-4EA0-B9B3-C52C9567CAA9}" destId="{40EF3876-933D-45CA-A817-63B38FC7CCF3}" srcOrd="0" destOrd="0" parTransId="{9154BE74-E52D-4A43-AC16-09D57A3DF1CE}" sibTransId="{0386DF49-2248-4FFC-8DDF-88C035D1A713}"/>
    <dgm:cxn modelId="{F035B25F-7E25-4C80-B484-3FBEAA4DB859}" type="presOf" srcId="{3C2605E9-A789-447C-AA5A-50D04BBFA692}" destId="{76E73AB7-E1CA-46AE-876D-54FFAA6B1073}" srcOrd="0" destOrd="0" presId="urn:microsoft.com/office/officeart/2005/8/layout/hList1"/>
    <dgm:cxn modelId="{F913D5D7-BC92-41E7-AE1B-5F13CD2A856A}" type="presOf" srcId="{E790D22D-3843-4136-AB4F-2C8DAC3EB7EA}" destId="{E7C7ABCC-0C44-4BFE-BD15-2E539FCCE363}" srcOrd="0" destOrd="1" presId="urn:microsoft.com/office/officeart/2005/8/layout/hList1"/>
    <dgm:cxn modelId="{DAD93CAB-3B71-4423-8BF7-D2437C4A404E}" srcId="{3C2605E9-A789-447C-AA5A-50D04BBFA692}" destId="{902357F3-4659-4814-BC4B-2400D2BC2C14}" srcOrd="0" destOrd="0" parTransId="{3DB5F49A-1D6D-45EB-9DE0-AD00C0879DDA}" sibTransId="{CFC6A5FD-1B5F-42CC-9E83-7C3827894DF8}"/>
    <dgm:cxn modelId="{5A0FA2FD-4E05-42F6-A879-AE360AE73D45}" srcId="{3C2605E9-A789-447C-AA5A-50D04BBFA692}" destId="{D5E6E459-27BC-4FD1-93B5-3A4BB4811AE9}" srcOrd="2" destOrd="0" parTransId="{0E7470B1-FCF6-4C3E-B0F7-3AFF3B0383BB}" sibTransId="{E697E617-C86D-4B85-9A8B-8A71FC5CFDF3}"/>
    <dgm:cxn modelId="{C7F49D1B-CAD1-403F-B882-EC5ABA658CB8}" srcId="{D25D9E6B-8073-49D2-A3DD-B27143E12640}" destId="{9DB4A47C-D2C2-47EC-972B-26EF34A5D639}" srcOrd="4" destOrd="0" parTransId="{16AF2D21-551F-4954-9005-97F44CB6526C}" sibTransId="{40C4DC52-1E80-4A36-98D2-1EBB997D6776}"/>
    <dgm:cxn modelId="{25854091-5AA2-4068-A9CD-036AB224EA18}" srcId="{55EBB9A4-4383-49C6-B7DE-85FD72DBA743}" destId="{D25D9E6B-8073-49D2-A3DD-B27143E12640}" srcOrd="2" destOrd="0" parTransId="{AB685E44-2597-422D-BBAC-C9DF8415FDE4}" sibTransId="{EF4D7453-F246-46C6-960C-49F850BC619B}"/>
    <dgm:cxn modelId="{70B248A3-2164-4532-8E70-7E027E25EA48}" type="presOf" srcId="{586B417E-1973-4AC3-A7E1-C4D8F08204F9}" destId="{5D171487-8313-4ED7-82F4-4ACA31EB2A95}" srcOrd="0" destOrd="2" presId="urn:microsoft.com/office/officeart/2005/8/layout/hList1"/>
    <dgm:cxn modelId="{32E37753-BADB-4C31-BE7C-142ED160DA53}" type="presOf" srcId="{1DE94188-C530-49A0-98A5-F5657FE47484}" destId="{5D171487-8313-4ED7-82F4-4ACA31EB2A95}" srcOrd="0" destOrd="0" presId="urn:microsoft.com/office/officeart/2005/8/layout/hList1"/>
    <dgm:cxn modelId="{32EBB616-038C-44BB-9FB3-A005DDA05BB1}" srcId="{D25D9E6B-8073-49D2-A3DD-B27143E12640}" destId="{1DE94188-C530-49A0-98A5-F5657FE47484}" srcOrd="0" destOrd="0" parTransId="{41FB3D93-2325-4032-9963-7508B2653315}" sibTransId="{0AF1661A-CBC0-40CB-B933-37BB1C934417}"/>
    <dgm:cxn modelId="{8E17C034-DF61-49FA-BE86-E615A8F1BB24}" srcId="{40D3411D-EA22-4EA0-B9B3-C52C9567CAA9}" destId="{6FD431FE-099D-46BE-A4F7-779C72BA96E1}" srcOrd="3" destOrd="0" parTransId="{3B9F7A56-F0DD-49A5-B88E-83C220296573}" sibTransId="{35C9F448-5234-4C96-B897-E03811074874}"/>
    <dgm:cxn modelId="{DE6E24A7-B244-4B5B-8CA8-15FB7EB5D960}" type="presOf" srcId="{4ED1897A-E955-431B-8802-7E75271B251B}" destId="{7184B2E3-F892-4E5C-89F9-6D98459B99A0}" srcOrd="0" destOrd="0" presId="urn:microsoft.com/office/officeart/2005/8/layout/hList1"/>
    <dgm:cxn modelId="{3A62C1F1-B701-4A85-9BB7-3E68EFE52DBE}" type="presOf" srcId="{C91E13E3-3FE3-42BA-A1A0-49F209EFF182}" destId="{C27C6088-43FE-4B0B-BAE8-B68594F634EC}" srcOrd="0" destOrd="2" presId="urn:microsoft.com/office/officeart/2005/8/layout/hList1"/>
    <dgm:cxn modelId="{3689DF16-BE2C-4EA8-94BC-1FC903318616}" type="presOf" srcId="{3711324D-6D3B-49F6-BE28-5DABF8859F50}" destId="{039A0C51-3901-45DE-828C-5A896F9EC14E}" srcOrd="0" destOrd="0" presId="urn:microsoft.com/office/officeart/2005/8/layout/hList1"/>
    <dgm:cxn modelId="{3907F24A-AA4F-43AD-B349-B4BD0198FA73}" srcId="{55EBB9A4-4383-49C6-B7DE-85FD72DBA743}" destId="{4ED1897A-E955-431B-8802-7E75271B251B}" srcOrd="1" destOrd="0" parTransId="{22A2BCF9-EA50-4FC3-A982-4D67A8A53C05}" sibTransId="{299C2BC9-F1DE-4FDF-B689-969F7C709BA1}"/>
    <dgm:cxn modelId="{A51D4964-90FE-4882-91A4-3C6EC1B1ABF0}" type="presOf" srcId="{D25D9E6B-8073-49D2-A3DD-B27143E12640}" destId="{ECB2DCAD-7F15-4557-A3EA-B6E5FB9660DD}" srcOrd="0" destOrd="0" presId="urn:microsoft.com/office/officeart/2005/8/layout/hList1"/>
    <dgm:cxn modelId="{6FFE5EA8-AFD7-48DD-8BEE-42ED6052A668}" srcId="{5C931EDE-FABF-4D20-8304-FC9F0CBA19BA}" destId="{93AE80FB-778A-4267-A68A-7A59211CFC24}" srcOrd="1" destOrd="0" parTransId="{9EFB7F68-365E-442F-9071-EBD4AEFCC460}" sibTransId="{562329EB-A854-4676-908F-520E3E6273D4}"/>
    <dgm:cxn modelId="{5F219CF0-4905-4DC2-97A2-91B28A442B48}" srcId="{D25D9E6B-8073-49D2-A3DD-B27143E12640}" destId="{F52E15DB-6E6F-493E-A7C2-1C5EBCF82081}" srcOrd="3" destOrd="0" parTransId="{EB9F926E-CA60-4D8D-9986-DC30D91A8FCE}" sibTransId="{E629FD90-172B-40F3-8E75-4BB3BF0ED2EB}"/>
    <dgm:cxn modelId="{A1EEE058-BF8F-4D42-A521-D5DFA96AB34A}" srcId="{4ED1897A-E955-431B-8802-7E75271B251B}" destId="{5C931EDE-FABF-4D20-8304-FC9F0CBA19BA}" srcOrd="1" destOrd="0" parTransId="{FD7B3BC2-F551-4B09-A1B5-09DAB7DF997F}" sibTransId="{69483197-7854-4348-9B7A-135C56420DF3}"/>
    <dgm:cxn modelId="{0CE403B6-0CD5-4750-9ED8-02445180F268}" srcId="{4ED1897A-E955-431B-8802-7E75271B251B}" destId="{2EA457C1-779F-4C1C-B467-38A169C9CE52}" srcOrd="2" destOrd="0" parTransId="{50A7721C-7573-40C1-8881-BC7DC360C779}" sibTransId="{C531C116-9F56-4DA3-AFC2-C0E9FAFC15CC}"/>
    <dgm:cxn modelId="{1D365CFC-47A8-4C99-91B8-E035F505C7A0}" srcId="{55EBB9A4-4383-49C6-B7DE-85FD72DBA743}" destId="{3C2605E9-A789-447C-AA5A-50D04BBFA692}" srcOrd="3" destOrd="0" parTransId="{34CA6A95-376E-4B63-8DE3-B32DC8DF4391}" sibTransId="{A179918D-8E53-4A6F-AD73-D302B951FAB5}"/>
    <dgm:cxn modelId="{CAEB06D8-C2AE-4172-8625-508183E6F128}" srcId="{5C931EDE-FABF-4D20-8304-FC9F0CBA19BA}" destId="{9912CBEA-FB91-4B93-9263-D8EC61571717}" srcOrd="0" destOrd="0" parTransId="{426D316F-5E2D-4540-96FD-7F78566E299E}" sibTransId="{BDEAB01A-3AAC-4B90-A790-1E21808D2226}"/>
    <dgm:cxn modelId="{F5A70696-042F-4D06-996B-0ADA2298EE22}" type="presOf" srcId="{9DB4A47C-D2C2-47EC-972B-26EF34A5D639}" destId="{5D171487-8313-4ED7-82F4-4ACA31EB2A95}" srcOrd="0" destOrd="4" presId="urn:microsoft.com/office/officeart/2005/8/layout/hList1"/>
    <dgm:cxn modelId="{02CDAB10-F83A-4B8B-BC31-C97A40D535AC}" srcId="{4ED1897A-E955-431B-8802-7E75271B251B}" destId="{3711324D-6D3B-49F6-BE28-5DABF8859F50}" srcOrd="0" destOrd="0" parTransId="{93766C74-8C65-4657-9F69-92AE897531CD}" sibTransId="{D1E1B54A-788F-45B4-84E3-CBC4B6D8A2E2}"/>
    <dgm:cxn modelId="{25E02CFE-9EA2-4C8D-A92B-E2BFC3115975}" type="presOf" srcId="{40D3411D-EA22-4EA0-B9B3-C52C9567CAA9}" destId="{E673CD28-74A0-46BE-BB04-059AA49AC73D}" srcOrd="0" destOrd="0" presId="urn:microsoft.com/office/officeart/2005/8/layout/hList1"/>
    <dgm:cxn modelId="{ABB92DC4-B5E5-4687-82CD-6507E50DC232}" type="presOf" srcId="{5C931EDE-FABF-4D20-8304-FC9F0CBA19BA}" destId="{039A0C51-3901-45DE-828C-5A896F9EC14E}" srcOrd="0" destOrd="1" presId="urn:microsoft.com/office/officeart/2005/8/layout/hList1"/>
    <dgm:cxn modelId="{45E195A2-5369-4FDB-9786-E2581C0EA50C}" srcId="{55EBB9A4-4383-49C6-B7DE-85FD72DBA743}" destId="{40D3411D-EA22-4EA0-B9B3-C52C9567CAA9}" srcOrd="0" destOrd="0" parTransId="{9CA368B4-67AD-47EE-963E-729F9DAD00C4}" sibTransId="{F16ECA0F-2C74-47DA-AC8B-FF963A52CF27}"/>
    <dgm:cxn modelId="{CC82152E-1C30-4983-AE4A-CAA406F3122B}" type="presOf" srcId="{D5E6E459-27BC-4FD1-93B5-3A4BB4811AE9}" destId="{E7C7ABCC-0C44-4BFE-BD15-2E539FCCE363}" srcOrd="0" destOrd="2" presId="urn:microsoft.com/office/officeart/2005/8/layout/hList1"/>
    <dgm:cxn modelId="{4CC81B4B-9958-49C3-9D05-D89D171A384F}" type="presOf" srcId="{FDD2FDC2-BDB5-4C99-A052-9553CC9E1C12}" destId="{E7C7ABCC-0C44-4BFE-BD15-2E539FCCE363}" srcOrd="0" destOrd="3" presId="urn:microsoft.com/office/officeart/2005/8/layout/hList1"/>
    <dgm:cxn modelId="{766FB586-AFB8-4C2E-9BCA-2317B9CBB558}" type="presOf" srcId="{F98831FB-22FA-4D8A-8434-894B71B8818E}" destId="{C27C6088-43FE-4B0B-BAE8-B68594F634EC}" srcOrd="0" destOrd="1" presId="urn:microsoft.com/office/officeart/2005/8/layout/hList1"/>
    <dgm:cxn modelId="{815BAB29-398C-42AB-835A-5EF2284A432C}" srcId="{3C2605E9-A789-447C-AA5A-50D04BBFA692}" destId="{E790D22D-3843-4136-AB4F-2C8DAC3EB7EA}" srcOrd="1" destOrd="0" parTransId="{B0D80FCE-8A87-4E32-BD27-3F41CFB996CC}" sibTransId="{FED91CEC-71B2-4FE2-BF38-7FCB94F7CCE8}"/>
    <dgm:cxn modelId="{E26F16F4-00E2-4B5F-AA1C-8A3AC46DD1BC}" srcId="{40D3411D-EA22-4EA0-B9B3-C52C9567CAA9}" destId="{95C2E1E0-B0A6-43FA-9EAA-82C9BCD5A81A}" srcOrd="4" destOrd="0" parTransId="{2A5DEB66-D04B-42EF-A519-F3628F7163B4}" sibTransId="{769C2A62-0B4F-4F34-8350-1F74760CD581}"/>
    <dgm:cxn modelId="{23734B73-BC82-402C-A245-EEE7E173AC27}" type="presOf" srcId="{F52E15DB-6E6F-493E-A7C2-1C5EBCF82081}" destId="{5D171487-8313-4ED7-82F4-4ACA31EB2A95}" srcOrd="0" destOrd="3" presId="urn:microsoft.com/office/officeart/2005/8/layout/hList1"/>
    <dgm:cxn modelId="{6A5D0646-CB65-4E9E-8FE1-5538482F8402}" type="presOf" srcId="{55EBB9A4-4383-49C6-B7DE-85FD72DBA743}" destId="{820BB771-8F3F-496C-9C27-A434C06A1725}" srcOrd="0" destOrd="0" presId="urn:microsoft.com/office/officeart/2005/8/layout/hList1"/>
    <dgm:cxn modelId="{5289F3E4-5461-4F72-A946-989B30001CEA}" type="presOf" srcId="{6FD431FE-099D-46BE-A4F7-779C72BA96E1}" destId="{C27C6088-43FE-4B0B-BAE8-B68594F634EC}" srcOrd="0" destOrd="3" presId="urn:microsoft.com/office/officeart/2005/8/layout/hList1"/>
    <dgm:cxn modelId="{D67C2D62-74E3-44BF-BC61-C4BCC6A9CD47}" srcId="{D25D9E6B-8073-49D2-A3DD-B27143E12640}" destId="{586B417E-1973-4AC3-A7E1-C4D8F08204F9}" srcOrd="2" destOrd="0" parTransId="{AC089E07-EFF5-4AE8-9D55-91FB08565EB6}" sibTransId="{3538C58E-E522-4159-B096-8874354AD1F7}"/>
    <dgm:cxn modelId="{E97B1A06-9060-4854-A804-F0571C5E4C4A}" srcId="{D25D9E6B-8073-49D2-A3DD-B27143E12640}" destId="{A1ED373C-241A-4A37-A7C7-38AC38BA4E44}" srcOrd="1" destOrd="0" parTransId="{DD65A3E9-B69F-4CA8-9661-ACE004F7FEFD}" sibTransId="{994531BE-3499-4C5A-8BD7-D71C3F297E9C}"/>
    <dgm:cxn modelId="{0EAB50AA-4B7C-4AE0-A428-B790128DE9A7}" type="presOf" srcId="{9912CBEA-FB91-4B93-9263-D8EC61571717}" destId="{039A0C51-3901-45DE-828C-5A896F9EC14E}" srcOrd="0" destOrd="2" presId="urn:microsoft.com/office/officeart/2005/8/layout/hList1"/>
    <dgm:cxn modelId="{744F33BC-A60B-44DF-9623-36DD17645BFA}" srcId="{D5E6E459-27BC-4FD1-93B5-3A4BB4811AE9}" destId="{FDD2FDC2-BDB5-4C99-A052-9553CC9E1C12}" srcOrd="0" destOrd="0" parTransId="{1230FD54-09DD-4C26-A82F-F482E83D5574}" sibTransId="{9925AAF6-FDEE-4C87-83E9-EF43127C18DC}"/>
    <dgm:cxn modelId="{9E7D4004-0BC7-435F-9D04-E2C3586C38DB}" type="presOf" srcId="{40EF3876-933D-45CA-A817-63B38FC7CCF3}" destId="{C27C6088-43FE-4B0B-BAE8-B68594F634EC}" srcOrd="0" destOrd="0" presId="urn:microsoft.com/office/officeart/2005/8/layout/hList1"/>
    <dgm:cxn modelId="{660AB8CB-30A8-452C-B23D-ED1FAB24F26A}" type="presOf" srcId="{902357F3-4659-4814-BC4B-2400D2BC2C14}" destId="{E7C7ABCC-0C44-4BFE-BD15-2E539FCCE363}" srcOrd="0" destOrd="0" presId="urn:microsoft.com/office/officeart/2005/8/layout/hList1"/>
    <dgm:cxn modelId="{6B8B8580-0818-4709-9D35-74E1C26F57AC}" type="presOf" srcId="{95C2E1E0-B0A6-43FA-9EAA-82C9BCD5A81A}" destId="{C27C6088-43FE-4B0B-BAE8-B68594F634EC}" srcOrd="0" destOrd="4" presId="urn:microsoft.com/office/officeart/2005/8/layout/hList1"/>
    <dgm:cxn modelId="{1A898170-6BAE-409C-823F-AE249AC9FD14}" srcId="{D5E6E459-27BC-4FD1-93B5-3A4BB4811AE9}" destId="{74456773-417E-4043-91C4-F8275087E669}" srcOrd="1" destOrd="0" parTransId="{26C4F06C-2DCD-472F-A3A0-15C7092CDA97}" sibTransId="{321E2822-404F-4878-8B45-C2156B8706B9}"/>
    <dgm:cxn modelId="{07BE062D-BE54-4D64-BCD9-DDBE41BB9B7A}" type="presOf" srcId="{74456773-417E-4043-91C4-F8275087E669}" destId="{E7C7ABCC-0C44-4BFE-BD15-2E539FCCE363}" srcOrd="0" destOrd="4" presId="urn:microsoft.com/office/officeart/2005/8/layout/hList1"/>
    <dgm:cxn modelId="{D4310279-DD54-4152-BF0F-D3AA92176106}" type="presParOf" srcId="{820BB771-8F3F-496C-9C27-A434C06A1725}" destId="{EBFF2627-5AAB-4F91-BF72-70C8ED5F4669}" srcOrd="0" destOrd="0" presId="urn:microsoft.com/office/officeart/2005/8/layout/hList1"/>
    <dgm:cxn modelId="{CDE03098-76DF-403C-AD6A-8D6ACFE96628}" type="presParOf" srcId="{EBFF2627-5AAB-4F91-BF72-70C8ED5F4669}" destId="{E673CD28-74A0-46BE-BB04-059AA49AC73D}" srcOrd="0" destOrd="0" presId="urn:microsoft.com/office/officeart/2005/8/layout/hList1"/>
    <dgm:cxn modelId="{FCD4F53C-A996-49D2-A634-D05EFB789A41}" type="presParOf" srcId="{EBFF2627-5AAB-4F91-BF72-70C8ED5F4669}" destId="{C27C6088-43FE-4B0B-BAE8-B68594F634EC}" srcOrd="1" destOrd="0" presId="urn:microsoft.com/office/officeart/2005/8/layout/hList1"/>
    <dgm:cxn modelId="{2522A61F-AD6E-40CF-971A-C64E0A347049}" type="presParOf" srcId="{820BB771-8F3F-496C-9C27-A434C06A1725}" destId="{567D6358-3436-4516-8424-941DE6CCD63C}" srcOrd="1" destOrd="0" presId="urn:microsoft.com/office/officeart/2005/8/layout/hList1"/>
    <dgm:cxn modelId="{652C29B9-17AE-4E85-AE47-149D401FAD51}" type="presParOf" srcId="{820BB771-8F3F-496C-9C27-A434C06A1725}" destId="{0108A950-9F48-4EE8-AC4D-6EF9888C0DD4}" srcOrd="2" destOrd="0" presId="urn:microsoft.com/office/officeart/2005/8/layout/hList1"/>
    <dgm:cxn modelId="{4DB50687-E3AC-4809-A1BF-722036484E4F}" type="presParOf" srcId="{0108A950-9F48-4EE8-AC4D-6EF9888C0DD4}" destId="{7184B2E3-F892-4E5C-89F9-6D98459B99A0}" srcOrd="0" destOrd="0" presId="urn:microsoft.com/office/officeart/2005/8/layout/hList1"/>
    <dgm:cxn modelId="{8DE6A656-28B2-4A70-BC94-C84B32D5BED9}" type="presParOf" srcId="{0108A950-9F48-4EE8-AC4D-6EF9888C0DD4}" destId="{039A0C51-3901-45DE-828C-5A896F9EC14E}" srcOrd="1" destOrd="0" presId="urn:microsoft.com/office/officeart/2005/8/layout/hList1"/>
    <dgm:cxn modelId="{1D5684D9-D6DE-417B-A5FA-755194D3711A}" type="presParOf" srcId="{820BB771-8F3F-496C-9C27-A434C06A1725}" destId="{7ECE278C-B22E-4BB3-B3A6-1DBCD4685162}" srcOrd="3" destOrd="0" presId="urn:microsoft.com/office/officeart/2005/8/layout/hList1"/>
    <dgm:cxn modelId="{72B96038-F264-403F-9AEA-0689336A1B7A}" type="presParOf" srcId="{820BB771-8F3F-496C-9C27-A434C06A1725}" destId="{2E930DAA-4BBA-4907-AAC0-10A08D642E08}" srcOrd="4" destOrd="0" presId="urn:microsoft.com/office/officeart/2005/8/layout/hList1"/>
    <dgm:cxn modelId="{A6872248-4C35-4BA1-8700-0D5F1BAC9A9D}" type="presParOf" srcId="{2E930DAA-4BBA-4907-AAC0-10A08D642E08}" destId="{ECB2DCAD-7F15-4557-A3EA-B6E5FB9660DD}" srcOrd="0" destOrd="0" presId="urn:microsoft.com/office/officeart/2005/8/layout/hList1"/>
    <dgm:cxn modelId="{F33C68F8-F9E3-415F-B9CB-CCED5F31E5DD}" type="presParOf" srcId="{2E930DAA-4BBA-4907-AAC0-10A08D642E08}" destId="{5D171487-8313-4ED7-82F4-4ACA31EB2A95}" srcOrd="1" destOrd="0" presId="urn:microsoft.com/office/officeart/2005/8/layout/hList1"/>
    <dgm:cxn modelId="{DB1127C7-562F-439E-A5A6-4D0D03917BE5}" type="presParOf" srcId="{820BB771-8F3F-496C-9C27-A434C06A1725}" destId="{58557209-29C1-45BA-A309-C4266EF69399}" srcOrd="5" destOrd="0" presId="urn:microsoft.com/office/officeart/2005/8/layout/hList1"/>
    <dgm:cxn modelId="{55DE9046-87F8-4FBF-8D9C-F6F64911A648}" type="presParOf" srcId="{820BB771-8F3F-496C-9C27-A434C06A1725}" destId="{1D6854D7-4DD3-47DD-9918-4DCEDC5498BF}" srcOrd="6" destOrd="0" presId="urn:microsoft.com/office/officeart/2005/8/layout/hList1"/>
    <dgm:cxn modelId="{DF01B664-D69A-4BC9-95BF-C324D355FE91}" type="presParOf" srcId="{1D6854D7-4DD3-47DD-9918-4DCEDC5498BF}" destId="{76E73AB7-E1CA-46AE-876D-54FFAA6B1073}" srcOrd="0" destOrd="0" presId="urn:microsoft.com/office/officeart/2005/8/layout/hList1"/>
    <dgm:cxn modelId="{AFF0FEE3-7321-4B99-9155-1AA086A64612}" type="presParOf" srcId="{1D6854D7-4DD3-47DD-9918-4DCEDC5498BF}" destId="{E7C7ABCC-0C44-4BFE-BD15-2E539FCCE36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D87C1C-4F63-479F-AC81-EFF03577F79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F2C0F70D-1023-4CDC-A5D4-2A5051FA3E06}">
      <dgm:prSet/>
      <dgm:spPr/>
      <dgm:t>
        <a:bodyPr/>
        <a:lstStyle/>
        <a:p>
          <a:pPr rtl="0"/>
          <a:r>
            <a:rPr lang="en-US" smtClean="0">
              <a:latin typeface="EC Square Sans Pro" panose="020B0506040000020004"/>
            </a:rPr>
            <a:t>Maintaining agricultural employment &amp; </a:t>
          </a:r>
          <a:r>
            <a:rPr lang="en-US" b="0" u="none" smtClean="0">
              <a:latin typeface="EC Square Sans Pro" panose="020B0506040000020004"/>
            </a:rPr>
            <a:t>preventing outmigration</a:t>
          </a:r>
          <a:endParaRPr lang="es-ES" b="0" u="none" dirty="0">
            <a:latin typeface="EC Square Sans Pro" panose="020B0506040000020004"/>
          </a:endParaRPr>
        </a:p>
      </dgm:t>
    </dgm:pt>
    <dgm:pt modelId="{FE7E0CE7-0128-4D9D-A54C-B43E3022180C}" type="parTrans" cxnId="{2D94AAF3-C556-4758-B6E9-9D939749B6FC}">
      <dgm:prSet/>
      <dgm:spPr/>
      <dgm:t>
        <a:bodyPr/>
        <a:lstStyle/>
        <a:p>
          <a:endParaRPr lang="es-ES"/>
        </a:p>
      </dgm:t>
    </dgm:pt>
    <dgm:pt modelId="{5850EBB1-490A-41D9-AAA5-21BA4530607C}" type="sibTrans" cxnId="{2D94AAF3-C556-4758-B6E9-9D939749B6FC}">
      <dgm:prSet/>
      <dgm:spPr/>
      <dgm:t>
        <a:bodyPr/>
        <a:lstStyle/>
        <a:p>
          <a:endParaRPr lang="es-ES"/>
        </a:p>
      </dgm:t>
    </dgm:pt>
    <dgm:pt modelId="{23F898E4-706F-40ED-929D-92BCDDCD3947}">
      <dgm:prSet/>
      <dgm:spPr/>
      <dgm:t>
        <a:bodyPr/>
        <a:lstStyle/>
        <a:p>
          <a:pPr rtl="0"/>
          <a:r>
            <a:rPr lang="en-US" dirty="0" smtClean="0">
              <a:latin typeface="EC Square Sans Pro" panose="020B0506040000020004"/>
            </a:rPr>
            <a:t>Impact of SF dynamics </a:t>
          </a:r>
          <a:r>
            <a:rPr lang="en-US" b="0" u="none" dirty="0" smtClean="0">
              <a:latin typeface="EC Square Sans Pro" panose="020B0506040000020004"/>
            </a:rPr>
            <a:t>in land occupation</a:t>
          </a:r>
          <a:endParaRPr lang="es-ES" b="0" u="none" dirty="0">
            <a:latin typeface="EC Square Sans Pro" panose="020B0506040000020004"/>
          </a:endParaRPr>
        </a:p>
      </dgm:t>
    </dgm:pt>
    <dgm:pt modelId="{FB975E8D-5B79-4290-A58E-FED551B2179D}" type="parTrans" cxnId="{4F7ECC75-E2AA-4FA6-B9BB-5ACF1E9A24E5}">
      <dgm:prSet/>
      <dgm:spPr/>
      <dgm:t>
        <a:bodyPr/>
        <a:lstStyle/>
        <a:p>
          <a:endParaRPr lang="es-ES"/>
        </a:p>
      </dgm:t>
    </dgm:pt>
    <dgm:pt modelId="{17B4FFC9-BCC1-4769-9BE0-9F45501759DB}" type="sibTrans" cxnId="{4F7ECC75-E2AA-4FA6-B9BB-5ACF1E9A24E5}">
      <dgm:prSet/>
      <dgm:spPr/>
      <dgm:t>
        <a:bodyPr/>
        <a:lstStyle/>
        <a:p>
          <a:endParaRPr lang="es-ES"/>
        </a:p>
      </dgm:t>
    </dgm:pt>
    <dgm:pt modelId="{A7AF9A88-36A6-45BA-B0B4-8CEB86041F71}">
      <dgm:prSet/>
      <dgm:spPr/>
      <dgm:t>
        <a:bodyPr/>
        <a:lstStyle/>
        <a:p>
          <a:pPr rtl="0"/>
          <a:r>
            <a:rPr lang="en-US" dirty="0" smtClean="0">
              <a:latin typeface="EC Square Sans Pro" panose="020B0506040000020004"/>
            </a:rPr>
            <a:t>Preservation of </a:t>
          </a:r>
          <a:r>
            <a:rPr lang="en-US" b="0" u="none" dirty="0" smtClean="0">
              <a:latin typeface="EC Square Sans Pro" panose="020B0506040000020004"/>
            </a:rPr>
            <a:t>traditional landscapes </a:t>
          </a:r>
          <a:r>
            <a:rPr lang="en-US" dirty="0" smtClean="0">
              <a:latin typeface="EC Square Sans Pro" panose="020B0506040000020004"/>
            </a:rPr>
            <a:t>and environmental quality</a:t>
          </a:r>
          <a:endParaRPr lang="es-ES" dirty="0">
            <a:latin typeface="EC Square Sans Pro" panose="020B0506040000020004"/>
          </a:endParaRPr>
        </a:p>
      </dgm:t>
    </dgm:pt>
    <dgm:pt modelId="{5E23E146-3E46-40FC-93AE-52C5822B6539}" type="parTrans" cxnId="{01532CEF-6B98-45D9-B052-4396A98B0E37}">
      <dgm:prSet/>
      <dgm:spPr/>
      <dgm:t>
        <a:bodyPr/>
        <a:lstStyle/>
        <a:p>
          <a:endParaRPr lang="es-ES"/>
        </a:p>
      </dgm:t>
    </dgm:pt>
    <dgm:pt modelId="{53785808-6718-4383-B74C-2D5F2BA410C6}" type="sibTrans" cxnId="{01532CEF-6B98-45D9-B052-4396A98B0E37}">
      <dgm:prSet/>
      <dgm:spPr/>
      <dgm:t>
        <a:bodyPr/>
        <a:lstStyle/>
        <a:p>
          <a:endParaRPr lang="es-ES"/>
        </a:p>
      </dgm:t>
    </dgm:pt>
    <dgm:pt modelId="{08373AB3-F4C3-4C9E-8C4D-42FFC75F9E7A}">
      <dgm:prSet/>
      <dgm:spPr/>
      <dgm:t>
        <a:bodyPr/>
        <a:lstStyle/>
        <a:p>
          <a:pPr rtl="0"/>
          <a:r>
            <a:rPr lang="en-US" smtClean="0">
              <a:latin typeface="EC Square Sans Pro" panose="020B0506040000020004"/>
            </a:rPr>
            <a:t>Synergies that stimulate </a:t>
          </a:r>
          <a:r>
            <a:rPr lang="en-US" b="0" u="none" smtClean="0">
              <a:latin typeface="EC Square Sans Pro" panose="020B0506040000020004"/>
            </a:rPr>
            <a:t>broader economic activity</a:t>
          </a:r>
          <a:endParaRPr lang="es-ES" b="0" u="none" dirty="0">
            <a:latin typeface="EC Square Sans Pro" panose="020B0506040000020004"/>
          </a:endParaRPr>
        </a:p>
      </dgm:t>
    </dgm:pt>
    <dgm:pt modelId="{2A3658D4-E966-43C0-A32A-ED8661D6C149}" type="parTrans" cxnId="{F008FC2C-6C82-4DD6-9C5A-95CA290B22B6}">
      <dgm:prSet/>
      <dgm:spPr/>
      <dgm:t>
        <a:bodyPr/>
        <a:lstStyle/>
        <a:p>
          <a:endParaRPr lang="es-ES"/>
        </a:p>
      </dgm:t>
    </dgm:pt>
    <dgm:pt modelId="{5F2C429D-57D8-4832-8A47-2AC921F7EC71}" type="sibTrans" cxnId="{F008FC2C-6C82-4DD6-9C5A-95CA290B22B6}">
      <dgm:prSet/>
      <dgm:spPr/>
      <dgm:t>
        <a:bodyPr/>
        <a:lstStyle/>
        <a:p>
          <a:endParaRPr lang="es-ES"/>
        </a:p>
      </dgm:t>
    </dgm:pt>
    <dgm:pt modelId="{CBF09861-6594-48EF-B1C4-5E8C34431663}" type="pres">
      <dgm:prSet presAssocID="{04D87C1C-4F63-479F-AC81-EFF03577F79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10A7053-5FAE-4BA9-816D-F4254E2D5BC0}" type="pres">
      <dgm:prSet presAssocID="{F2C0F70D-1023-4CDC-A5D4-2A5051FA3E0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A52E1A0-755B-4405-8FAB-B9D3AA289328}" type="pres">
      <dgm:prSet presAssocID="{5850EBB1-490A-41D9-AAA5-21BA4530607C}" presName="sibTrans" presStyleCnt="0"/>
      <dgm:spPr/>
      <dgm:t>
        <a:bodyPr/>
        <a:lstStyle/>
        <a:p>
          <a:endParaRPr lang="es-ES"/>
        </a:p>
      </dgm:t>
    </dgm:pt>
    <dgm:pt modelId="{A10CB1BA-934B-4B9F-84DB-0257B96CA0BF}" type="pres">
      <dgm:prSet presAssocID="{23F898E4-706F-40ED-929D-92BCDDCD394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31E2DCD-CDBB-4EB7-9A63-52656408C7AF}" type="pres">
      <dgm:prSet presAssocID="{17B4FFC9-BCC1-4769-9BE0-9F45501759DB}" presName="sibTrans" presStyleCnt="0"/>
      <dgm:spPr/>
      <dgm:t>
        <a:bodyPr/>
        <a:lstStyle/>
        <a:p>
          <a:endParaRPr lang="es-ES"/>
        </a:p>
      </dgm:t>
    </dgm:pt>
    <dgm:pt modelId="{BB5D241F-C72E-4FAA-930A-80215A3809B2}" type="pres">
      <dgm:prSet presAssocID="{A7AF9A88-36A6-45BA-B0B4-8CEB86041F7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90C957C-161E-4570-9CFD-78FF7DD73E76}" type="pres">
      <dgm:prSet presAssocID="{53785808-6718-4383-B74C-2D5F2BA410C6}" presName="sibTrans" presStyleCnt="0"/>
      <dgm:spPr/>
      <dgm:t>
        <a:bodyPr/>
        <a:lstStyle/>
        <a:p>
          <a:endParaRPr lang="es-ES"/>
        </a:p>
      </dgm:t>
    </dgm:pt>
    <dgm:pt modelId="{530AAF48-9305-49E7-B57A-F4DEFAC16A80}" type="pres">
      <dgm:prSet presAssocID="{08373AB3-F4C3-4C9E-8C4D-42FFC75F9E7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0917D5F-DE04-422C-8441-EBD20D605305}" type="presOf" srcId="{04D87C1C-4F63-479F-AC81-EFF03577F791}" destId="{CBF09861-6594-48EF-B1C4-5E8C34431663}" srcOrd="0" destOrd="0" presId="urn:microsoft.com/office/officeart/2005/8/layout/default"/>
    <dgm:cxn modelId="{305F1CCB-91BA-42E0-B9E1-A6760A679EF5}" type="presOf" srcId="{08373AB3-F4C3-4C9E-8C4D-42FFC75F9E7A}" destId="{530AAF48-9305-49E7-B57A-F4DEFAC16A80}" srcOrd="0" destOrd="0" presId="urn:microsoft.com/office/officeart/2005/8/layout/default"/>
    <dgm:cxn modelId="{3397A8C6-5106-46D1-B0C2-D06894222D30}" type="presOf" srcId="{F2C0F70D-1023-4CDC-A5D4-2A5051FA3E06}" destId="{210A7053-5FAE-4BA9-816D-F4254E2D5BC0}" srcOrd="0" destOrd="0" presId="urn:microsoft.com/office/officeart/2005/8/layout/default"/>
    <dgm:cxn modelId="{ACF16406-D151-44B6-B304-6843380725C3}" type="presOf" srcId="{23F898E4-706F-40ED-929D-92BCDDCD3947}" destId="{A10CB1BA-934B-4B9F-84DB-0257B96CA0BF}" srcOrd="0" destOrd="0" presId="urn:microsoft.com/office/officeart/2005/8/layout/default"/>
    <dgm:cxn modelId="{F008FC2C-6C82-4DD6-9C5A-95CA290B22B6}" srcId="{04D87C1C-4F63-479F-AC81-EFF03577F791}" destId="{08373AB3-F4C3-4C9E-8C4D-42FFC75F9E7A}" srcOrd="3" destOrd="0" parTransId="{2A3658D4-E966-43C0-A32A-ED8661D6C149}" sibTransId="{5F2C429D-57D8-4832-8A47-2AC921F7EC71}"/>
    <dgm:cxn modelId="{2D94AAF3-C556-4758-B6E9-9D939749B6FC}" srcId="{04D87C1C-4F63-479F-AC81-EFF03577F791}" destId="{F2C0F70D-1023-4CDC-A5D4-2A5051FA3E06}" srcOrd="0" destOrd="0" parTransId="{FE7E0CE7-0128-4D9D-A54C-B43E3022180C}" sibTransId="{5850EBB1-490A-41D9-AAA5-21BA4530607C}"/>
    <dgm:cxn modelId="{97BE7869-F28D-449F-B253-6370DEB67C60}" type="presOf" srcId="{A7AF9A88-36A6-45BA-B0B4-8CEB86041F71}" destId="{BB5D241F-C72E-4FAA-930A-80215A3809B2}" srcOrd="0" destOrd="0" presId="urn:microsoft.com/office/officeart/2005/8/layout/default"/>
    <dgm:cxn modelId="{01532CEF-6B98-45D9-B052-4396A98B0E37}" srcId="{04D87C1C-4F63-479F-AC81-EFF03577F791}" destId="{A7AF9A88-36A6-45BA-B0B4-8CEB86041F71}" srcOrd="2" destOrd="0" parTransId="{5E23E146-3E46-40FC-93AE-52C5822B6539}" sibTransId="{53785808-6718-4383-B74C-2D5F2BA410C6}"/>
    <dgm:cxn modelId="{4F7ECC75-E2AA-4FA6-B9BB-5ACF1E9A24E5}" srcId="{04D87C1C-4F63-479F-AC81-EFF03577F791}" destId="{23F898E4-706F-40ED-929D-92BCDDCD3947}" srcOrd="1" destOrd="0" parTransId="{FB975E8D-5B79-4290-A58E-FED551B2179D}" sibTransId="{17B4FFC9-BCC1-4769-9BE0-9F45501759DB}"/>
    <dgm:cxn modelId="{90DD01A7-7FF8-4538-BE0B-2D9AF84A9364}" type="presParOf" srcId="{CBF09861-6594-48EF-B1C4-5E8C34431663}" destId="{210A7053-5FAE-4BA9-816D-F4254E2D5BC0}" srcOrd="0" destOrd="0" presId="urn:microsoft.com/office/officeart/2005/8/layout/default"/>
    <dgm:cxn modelId="{2E203A21-2411-4482-8442-42C0D3BE6F64}" type="presParOf" srcId="{CBF09861-6594-48EF-B1C4-5E8C34431663}" destId="{DA52E1A0-755B-4405-8FAB-B9D3AA289328}" srcOrd="1" destOrd="0" presId="urn:microsoft.com/office/officeart/2005/8/layout/default"/>
    <dgm:cxn modelId="{7B4699E8-97BE-42CF-A1F2-2A567CA251E8}" type="presParOf" srcId="{CBF09861-6594-48EF-B1C4-5E8C34431663}" destId="{A10CB1BA-934B-4B9F-84DB-0257B96CA0BF}" srcOrd="2" destOrd="0" presId="urn:microsoft.com/office/officeart/2005/8/layout/default"/>
    <dgm:cxn modelId="{B987A10B-5521-4BE5-818E-C66ED63E58F5}" type="presParOf" srcId="{CBF09861-6594-48EF-B1C4-5E8C34431663}" destId="{131E2DCD-CDBB-4EB7-9A63-52656408C7AF}" srcOrd="3" destOrd="0" presId="urn:microsoft.com/office/officeart/2005/8/layout/default"/>
    <dgm:cxn modelId="{8912AC21-B038-4907-A11D-F6AA7E56B603}" type="presParOf" srcId="{CBF09861-6594-48EF-B1C4-5E8C34431663}" destId="{BB5D241F-C72E-4FAA-930A-80215A3809B2}" srcOrd="4" destOrd="0" presId="urn:microsoft.com/office/officeart/2005/8/layout/default"/>
    <dgm:cxn modelId="{64328322-EA51-4F12-A889-5B4440F79D41}" type="presParOf" srcId="{CBF09861-6594-48EF-B1C4-5E8C34431663}" destId="{690C957C-161E-4570-9CFD-78FF7DD73E76}" srcOrd="5" destOrd="0" presId="urn:microsoft.com/office/officeart/2005/8/layout/default"/>
    <dgm:cxn modelId="{8160DDA8-CCBC-488F-911A-E395FD8459D7}" type="presParOf" srcId="{CBF09861-6594-48EF-B1C4-5E8C34431663}" destId="{530AAF48-9305-49E7-B57A-F4DEFAC16A8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0A7053-5FAE-4BA9-816D-F4254E2D5BC0}">
      <dsp:nvSpPr>
        <dsp:cNvPr id="0" name=""/>
        <dsp:cNvSpPr/>
      </dsp:nvSpPr>
      <dsp:spPr>
        <a:xfrm>
          <a:off x="2605" y="130470"/>
          <a:ext cx="2066882" cy="124012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>
              <a:latin typeface="EC Square Sans Pro" panose="020B0506040000020004"/>
            </a:rPr>
            <a:t>Maintaining agricultural employment &amp; </a:t>
          </a:r>
          <a:r>
            <a:rPr lang="en-US" sz="1700" b="0" u="none" kern="1200" smtClean="0">
              <a:latin typeface="EC Square Sans Pro" panose="020B0506040000020004"/>
            </a:rPr>
            <a:t>preventing outmigration</a:t>
          </a:r>
          <a:endParaRPr lang="es-ES" sz="1700" b="0" u="none" kern="1200" dirty="0">
            <a:latin typeface="EC Square Sans Pro" panose="020B0506040000020004"/>
          </a:endParaRPr>
        </a:p>
      </dsp:txBody>
      <dsp:txXfrm>
        <a:off x="2605" y="130470"/>
        <a:ext cx="2066882" cy="1240129"/>
      </dsp:txXfrm>
    </dsp:sp>
    <dsp:sp modelId="{A10CB1BA-934B-4B9F-84DB-0257B96CA0BF}">
      <dsp:nvSpPr>
        <dsp:cNvPr id="0" name=""/>
        <dsp:cNvSpPr/>
      </dsp:nvSpPr>
      <dsp:spPr>
        <a:xfrm>
          <a:off x="2276176" y="130470"/>
          <a:ext cx="2066882" cy="1240129"/>
        </a:xfrm>
        <a:prstGeom prst="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EC Square Sans Pro" panose="020B0506040000020004"/>
            </a:rPr>
            <a:t>Impact of SF dynamics </a:t>
          </a:r>
          <a:r>
            <a:rPr lang="en-US" sz="1700" b="0" u="none" kern="1200" dirty="0" smtClean="0">
              <a:latin typeface="EC Square Sans Pro" panose="020B0506040000020004"/>
            </a:rPr>
            <a:t>in land occupation</a:t>
          </a:r>
          <a:endParaRPr lang="es-ES" sz="1700" b="0" u="none" kern="1200" dirty="0">
            <a:latin typeface="EC Square Sans Pro" panose="020B0506040000020004"/>
          </a:endParaRPr>
        </a:p>
      </dsp:txBody>
      <dsp:txXfrm>
        <a:off x="2276176" y="130470"/>
        <a:ext cx="2066882" cy="1240129"/>
      </dsp:txXfrm>
    </dsp:sp>
    <dsp:sp modelId="{BB5D241F-C72E-4FAA-930A-80215A3809B2}">
      <dsp:nvSpPr>
        <dsp:cNvPr id="0" name=""/>
        <dsp:cNvSpPr/>
      </dsp:nvSpPr>
      <dsp:spPr>
        <a:xfrm>
          <a:off x="4549747" y="130470"/>
          <a:ext cx="2066882" cy="1240129"/>
        </a:xfrm>
        <a:prstGeom prst="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EC Square Sans Pro" panose="020B0506040000020004"/>
            </a:rPr>
            <a:t>Preservation of </a:t>
          </a:r>
          <a:r>
            <a:rPr lang="en-US" sz="1700" b="0" u="none" kern="1200" dirty="0" smtClean="0">
              <a:latin typeface="EC Square Sans Pro" panose="020B0506040000020004"/>
            </a:rPr>
            <a:t>traditional landscapes </a:t>
          </a:r>
          <a:r>
            <a:rPr lang="en-US" sz="1700" kern="1200" dirty="0" smtClean="0">
              <a:latin typeface="EC Square Sans Pro" panose="020B0506040000020004"/>
            </a:rPr>
            <a:t>and environmental quality</a:t>
          </a:r>
          <a:endParaRPr lang="es-ES" sz="1700" kern="1200" dirty="0">
            <a:latin typeface="EC Square Sans Pro" panose="020B0506040000020004"/>
          </a:endParaRPr>
        </a:p>
      </dsp:txBody>
      <dsp:txXfrm>
        <a:off x="4549747" y="130470"/>
        <a:ext cx="2066882" cy="1240129"/>
      </dsp:txXfrm>
    </dsp:sp>
    <dsp:sp modelId="{530AAF48-9305-49E7-B57A-F4DEFAC16A80}">
      <dsp:nvSpPr>
        <dsp:cNvPr id="0" name=""/>
        <dsp:cNvSpPr/>
      </dsp:nvSpPr>
      <dsp:spPr>
        <a:xfrm>
          <a:off x="6823318" y="130470"/>
          <a:ext cx="2066882" cy="1240129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>
              <a:latin typeface="EC Square Sans Pro" panose="020B0506040000020004"/>
            </a:rPr>
            <a:t>Synergies that stimulate </a:t>
          </a:r>
          <a:r>
            <a:rPr lang="en-US" sz="1700" b="0" u="none" kern="1200" smtClean="0">
              <a:latin typeface="EC Square Sans Pro" panose="020B0506040000020004"/>
            </a:rPr>
            <a:t>broader economic activity</a:t>
          </a:r>
          <a:endParaRPr lang="es-ES" sz="1700" b="0" u="none" kern="1200" dirty="0">
            <a:latin typeface="EC Square Sans Pro" panose="020B0506040000020004"/>
          </a:endParaRPr>
        </a:p>
      </dsp:txBody>
      <dsp:txXfrm>
        <a:off x="6823318" y="130470"/>
        <a:ext cx="2066882" cy="1240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F1499-360A-43DC-83BA-9CC51B1A473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13F67-51C8-4CFB-9E3C-6CC6536DE695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1198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113F67-51C8-4CFB-9E3C-6CC6536DE695}" type="slidenum">
              <a:rPr lang="fr-BE" smtClean="0"/>
              <a:t>10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56427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06690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4496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77534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86025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05532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64410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9649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4984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84719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8432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6976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/>
              <a:t>08-06-22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2456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3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731" y="1314151"/>
            <a:ext cx="10026869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CONTRIBUTION OF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SMALL FARMS </a:t>
            </a:r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TO EUROPEAN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RURAL </a:t>
            </a:r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AREAS</a:t>
            </a:r>
            <a:r>
              <a:rPr lang="en-US" sz="2000" dirty="0" smtClean="0">
                <a:latin typeface="EC Square Sans Pro" panose="020B0506040000020004"/>
              </a:rPr>
              <a:t> </a:t>
            </a:r>
            <a:r>
              <a:rPr lang="en-US" sz="2000" dirty="0">
                <a:latin typeface="EC Square Sans Pro" panose="020B0506040000020004"/>
              </a:rPr>
              <a:t>farms’ role in rural areas: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88731" y="2017475"/>
            <a:ext cx="756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EC Square Sans Pro" panose="020B0506040000020004"/>
              </a:rPr>
              <a:t>Challenges for small farms have an impact </a:t>
            </a:r>
            <a:r>
              <a:rPr lang="en-US" dirty="0">
                <a:latin typeface="EC Square Sans Pro" panose="020B0506040000020004"/>
              </a:rPr>
              <a:t>on </a:t>
            </a:r>
            <a:r>
              <a:rPr lang="en-US" dirty="0" smtClean="0">
                <a:latin typeface="EC Square Sans Pro" panose="020B0506040000020004"/>
              </a:rPr>
              <a:t>their </a:t>
            </a:r>
            <a:r>
              <a:rPr lang="en-US" dirty="0">
                <a:latin typeface="EC Square Sans Pro" panose="020B0506040000020004"/>
              </a:rPr>
              <a:t>broader rural </a:t>
            </a:r>
            <a:r>
              <a:rPr lang="en-US" dirty="0" smtClean="0">
                <a:latin typeface="EC Square Sans Pro" panose="020B0506040000020004"/>
              </a:rPr>
              <a:t>settings</a:t>
            </a:r>
            <a:endParaRPr lang="en-US" dirty="0">
              <a:latin typeface="EC Square Sans Pro" panose="020B0506040000020004"/>
            </a:endParaRPr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2216169265"/>
              </p:ext>
            </p:extLst>
          </p:nvPr>
        </p:nvGraphicFramePr>
        <p:xfrm>
          <a:off x="1304931" y="3036095"/>
          <a:ext cx="8892806" cy="15010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Rectángulo 8"/>
          <p:cNvSpPr/>
          <p:nvPr/>
        </p:nvSpPr>
        <p:spPr>
          <a:xfrm>
            <a:off x="792479" y="5484881"/>
            <a:ext cx="8238309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EC Square Sans Pro" panose="020B0506040000020004"/>
              </a:rPr>
              <a:t>Beyond small farms’ </a:t>
            </a:r>
            <a:r>
              <a:rPr lang="en-US" sz="2000" dirty="0">
                <a:latin typeface="EC Square Sans Pro" panose="020B0506040000020004"/>
              </a:rPr>
              <a:t>role as </a:t>
            </a:r>
            <a:r>
              <a:rPr lang="en-US" sz="2000" b="1" dirty="0">
                <a:latin typeface="EC Square Sans Pro" panose="020B0506040000020004"/>
              </a:rPr>
              <a:t>food </a:t>
            </a:r>
            <a:r>
              <a:rPr lang="en-US" sz="2000" b="1" dirty="0" smtClean="0">
                <a:latin typeface="EC Square Sans Pro" panose="020B0506040000020004"/>
              </a:rPr>
              <a:t>producers,</a:t>
            </a:r>
            <a:r>
              <a:rPr lang="en-US" sz="2000" dirty="0" smtClean="0">
                <a:latin typeface="EC Square Sans Pro" panose="020B0506040000020004"/>
              </a:rPr>
              <a:t> their </a:t>
            </a:r>
            <a:r>
              <a:rPr lang="en-US" sz="2000" b="1" dirty="0">
                <a:latin typeface="EC Square Sans Pro" panose="020B0506040000020004"/>
              </a:rPr>
              <a:t>role in supporting rural communities and the rural </a:t>
            </a:r>
            <a:r>
              <a:rPr lang="en-US" sz="2000" b="1" dirty="0" smtClean="0">
                <a:latin typeface="EC Square Sans Pro" panose="020B0506040000020004"/>
              </a:rPr>
              <a:t>environment</a:t>
            </a:r>
            <a:endParaRPr lang="en-US" sz="2000" dirty="0">
              <a:latin typeface="EC Square Sans Pro" panose="020B0506040000020004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066358" y="2683671"/>
            <a:ext cx="2871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EC Square Sans Pro" panose="020B0506040000020004"/>
              </a:rPr>
              <a:t>SMALL FARMS’ RURAL LINKAGE</a:t>
            </a:r>
            <a:endParaRPr lang="es-ES" b="1" dirty="0">
              <a:latin typeface="EC Square Sans Pro" panose="020B0506040000020004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203" y="4819650"/>
            <a:ext cx="2717798" cy="203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85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="" xmlns:a16="http://schemas.microsoft.com/office/drawing/2014/main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811215" y="2250831"/>
            <a:ext cx="8387862" cy="38332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96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</a:p>
        </p:txBody>
      </p:sp>
      <p:sp>
        <p:nvSpPr>
          <p:cNvPr id="2" name="Rectángulo 1"/>
          <p:cNvSpPr/>
          <p:nvPr/>
        </p:nvSpPr>
        <p:spPr>
          <a:xfrm>
            <a:off x="2127738" y="3105835"/>
            <a:ext cx="807133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800" b="1" dirty="0">
                <a:solidFill>
                  <a:schemeClr val="bg1"/>
                </a:solidFill>
              </a:rPr>
              <a:t>For more information</a:t>
            </a:r>
          </a:p>
          <a:p>
            <a:pPr algn="ctr"/>
            <a:r>
              <a:rPr lang="en-GB" sz="2800" b="1" dirty="0">
                <a:solidFill>
                  <a:schemeClr val="bg1"/>
                </a:solidFill>
              </a:rPr>
              <a:t>Website : www.salsa.uevora.pt/en</a:t>
            </a:r>
          </a:p>
          <a:p>
            <a:pPr algn="ctr"/>
            <a:endParaRPr lang="en-GB" sz="2800" b="1" dirty="0">
              <a:solidFill>
                <a:schemeClr val="bg1"/>
              </a:solidFill>
            </a:endParaRPr>
          </a:p>
          <a:p>
            <a:pPr algn="ctr"/>
            <a:r>
              <a:rPr lang="en-GB" sz="2800" b="1" dirty="0">
                <a:solidFill>
                  <a:schemeClr val="bg1"/>
                </a:solidFill>
              </a:rPr>
              <a:t>Laura Arnalte Mur - lauarmur@upv.es</a:t>
            </a:r>
          </a:p>
          <a:p>
            <a:pPr algn="ctr"/>
            <a:endParaRPr lang="en-GB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90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="" xmlns:a16="http://schemas.microsoft.com/office/drawing/2014/main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50987"/>
            <a:ext cx="12192000" cy="147002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150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6523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="" xmlns:a16="http://schemas.microsoft.com/office/drawing/2014/main" id="{8613AFDF-2715-DB48-AE67-BB460F32D11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5329" y="4087568"/>
            <a:ext cx="11329987" cy="8676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LAURA ARNALTE MUR</a:t>
            </a:r>
          </a:p>
          <a:p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Researcher at the Department of Economics and Social Sciences </a:t>
            </a:r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- Polytechnic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University of Valencia (Spain)</a:t>
            </a:r>
          </a:p>
        </p:txBody>
      </p:sp>
      <p:sp>
        <p:nvSpPr>
          <p:cNvPr id="3" name="Rectangle 24">
            <a:extLst>
              <a:ext uri="{FF2B5EF4-FFF2-40B4-BE49-F238E27FC236}">
                <a16:creationId xmlns="" xmlns:a16="http://schemas.microsoft.com/office/drawing/2014/main" id="{70A4A0BB-5C52-474C-AAB1-2C9E018D70C4}"/>
              </a:ext>
            </a:extLst>
          </p:cNvPr>
          <p:cNvSpPr txBox="1">
            <a:spLocks noChangeArrowheads="1"/>
          </p:cNvSpPr>
          <p:nvPr/>
        </p:nvSpPr>
        <p:spPr>
          <a:xfrm>
            <a:off x="425329" y="2185009"/>
            <a:ext cx="64008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Circular Std Black Italic" panose="020B0A04020101010102" pitchFamily="34" charset="0"/>
              </a:rPr>
              <a:t>Results from the SALSA project</a:t>
            </a:r>
          </a:p>
        </p:txBody>
      </p:sp>
      <p:sp>
        <p:nvSpPr>
          <p:cNvPr id="5" name="Rectangle 23">
            <a:extLst>
              <a:ext uri="{FF2B5EF4-FFF2-40B4-BE49-F238E27FC236}">
                <a16:creationId xmlns="" xmlns:a16="http://schemas.microsoft.com/office/drawing/2014/main" id="{C787F81A-AC51-974B-9793-2A898D1E6BF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42912" y="475760"/>
            <a:ext cx="9444037" cy="1470025"/>
          </a:xfrm>
        </p:spPr>
        <p:txBody>
          <a:bodyPr>
            <a:normAutofit/>
          </a:bodyPr>
          <a:lstStyle/>
          <a:p>
            <a:pPr algn="l"/>
            <a:r>
              <a:rPr lang="en-US" sz="4500" dirty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The role of European </a:t>
            </a:r>
            <a:r>
              <a:rPr lang="en-GB" sz="4500" dirty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s</a:t>
            </a:r>
            <a:r>
              <a:rPr lang="en-US" sz="4500" dirty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mall farms in sustainable </a:t>
            </a:r>
            <a:r>
              <a:rPr lang="en-US" sz="4500" dirty="0" smtClean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Food and Nutrition Security</a:t>
            </a:r>
            <a:endParaRPr lang="en-GB" sz="4500" dirty="0"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29" y="5036555"/>
            <a:ext cx="1750071" cy="61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9812" y="1369146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  <a:latin typeface="EC Square Sans Pro" panose="020B0506040000020004" pitchFamily="34" charset="0"/>
              </a:rPr>
              <a:t>SALSA: “Small farms, small food businesses and sustainable food and nutrition security”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April 2016 – July 2020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Coordinator 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16 partners in Europe and Africa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Europe: 25 regions in 14 countries 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B0CC79CA-3D55-7041-81A6-8D34157CF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2186" y="1833159"/>
            <a:ext cx="2082739" cy="108223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1782" y="3429000"/>
            <a:ext cx="1457070" cy="45724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3978" y="3171942"/>
            <a:ext cx="1219756" cy="48567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6"/>
          <a:srcRect l="849" t="1263" r="1355" b="1163"/>
          <a:stretch/>
        </p:blipFill>
        <p:spPr>
          <a:xfrm>
            <a:off x="4781006" y="2133600"/>
            <a:ext cx="5347064" cy="4040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3484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SALSA APPROACH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grpSp>
        <p:nvGrpSpPr>
          <p:cNvPr id="19" name="Grupo 18"/>
          <p:cNvGrpSpPr/>
          <p:nvPr/>
        </p:nvGrpSpPr>
        <p:grpSpPr>
          <a:xfrm>
            <a:off x="295443" y="5072163"/>
            <a:ext cx="6333742" cy="1188818"/>
            <a:chOff x="391574" y="5428329"/>
            <a:chExt cx="6333742" cy="1188818"/>
          </a:xfrm>
        </p:grpSpPr>
        <p:sp>
          <p:nvSpPr>
            <p:cNvPr id="3" name="ZoneTexte 3">
              <a:extLst>
                <a:ext uri="{FF2B5EF4-FFF2-40B4-BE49-F238E27FC236}">
                  <a16:creationId xmlns="" xmlns:a16="http://schemas.microsoft.com/office/drawing/2014/main" id="{E44D1458-8FEA-9B46-98F2-765F816E5B55}"/>
                </a:ext>
              </a:extLst>
            </p:cNvPr>
            <p:cNvSpPr txBox="1"/>
            <p:nvPr/>
          </p:nvSpPr>
          <p:spPr>
            <a:xfrm>
              <a:off x="391574" y="5832394"/>
              <a:ext cx="18635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dirty="0">
                  <a:solidFill>
                    <a:prstClr val="black"/>
                  </a:solidFill>
                  <a:latin typeface="EC Square Sans Pro" panose="020B0506040000020004"/>
                  <a:ea typeface="ＭＳ Ｐゴシック"/>
                  <a:cs typeface="Circular Std Book Italic" panose="020B0604020101020102" pitchFamily="34" charset="0"/>
                </a:rPr>
                <a:t>Analysis at 3 </a:t>
              </a:r>
              <a:r>
                <a:rPr lang="en-GB" dirty="0" smtClean="0">
                  <a:solidFill>
                    <a:prstClr val="black"/>
                  </a:solidFill>
                  <a:latin typeface="EC Square Sans Pro" panose="020B0506040000020004"/>
                  <a:ea typeface="ＭＳ Ｐゴシック"/>
                  <a:cs typeface="Circular Std Book Italic" panose="020B0604020101020102" pitchFamily="34" charset="0"/>
                </a:rPr>
                <a:t>levels</a:t>
              </a:r>
              <a:endParaRPr lang="en-GB" sz="2000" dirty="0">
                <a:solidFill>
                  <a:prstClr val="black"/>
                </a:solidFill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endParaRPr>
            </a:p>
          </p:txBody>
        </p:sp>
        <p:grpSp>
          <p:nvGrpSpPr>
            <p:cNvPr id="15" name="Grupo 14"/>
            <p:cNvGrpSpPr/>
            <p:nvPr/>
          </p:nvGrpSpPr>
          <p:grpSpPr>
            <a:xfrm>
              <a:off x="2165414" y="5428329"/>
              <a:ext cx="4559902" cy="1188818"/>
              <a:chOff x="2868509" y="1788140"/>
              <a:chExt cx="4559902" cy="1188818"/>
            </a:xfrm>
          </p:grpSpPr>
          <p:sp>
            <p:nvSpPr>
              <p:cNvPr id="4" name="CuadroTexto 3"/>
              <p:cNvSpPr txBox="1"/>
              <p:nvPr/>
            </p:nvSpPr>
            <p:spPr>
              <a:xfrm>
                <a:off x="3047999" y="1788140"/>
                <a:ext cx="364018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>
                    <a:latin typeface="EC Square Sans Pro" panose="020B0506040000020004"/>
                  </a:rPr>
                  <a:t>Regional: 25 Reference regions - NUTS 3</a:t>
                </a:r>
                <a:endParaRPr lang="en-GB" sz="1600" dirty="0">
                  <a:latin typeface="EC Square Sans Pro" panose="020B0506040000020004"/>
                </a:endParaRPr>
              </a:p>
            </p:txBody>
          </p:sp>
          <p:sp>
            <p:nvSpPr>
              <p:cNvPr id="7" name="CuadroTexto 6"/>
              <p:cNvSpPr txBox="1"/>
              <p:nvPr/>
            </p:nvSpPr>
            <p:spPr>
              <a:xfrm>
                <a:off x="3047999" y="2220931"/>
                <a:ext cx="43804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>
                    <a:latin typeface="EC Square Sans Pro" panose="020B0506040000020004"/>
                  </a:rPr>
                  <a:t>Macro-regional: Northern, Eastern and Southern Europe</a:t>
                </a:r>
                <a:endParaRPr lang="en-GB" sz="1600" dirty="0">
                  <a:latin typeface="EC Square Sans Pro" panose="020B0506040000020004"/>
                </a:endParaRPr>
              </a:p>
            </p:txBody>
          </p:sp>
          <p:sp>
            <p:nvSpPr>
              <p:cNvPr id="8" name="CuadroTexto 7"/>
              <p:cNvSpPr txBox="1"/>
              <p:nvPr/>
            </p:nvSpPr>
            <p:spPr>
              <a:xfrm>
                <a:off x="3047999" y="2638404"/>
                <a:ext cx="43804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>
                    <a:latin typeface="EC Square Sans Pro" panose="020B0506040000020004"/>
                  </a:rPr>
                  <a:t>European</a:t>
                </a:r>
                <a:endParaRPr lang="en-GB" sz="1600" dirty="0">
                  <a:latin typeface="EC Square Sans Pro" panose="020B0506040000020004"/>
                </a:endParaRPr>
              </a:p>
            </p:txBody>
          </p:sp>
          <p:cxnSp>
            <p:nvCxnSpPr>
              <p:cNvPr id="9" name="Conector recto de flecha 8"/>
              <p:cNvCxnSpPr>
                <a:cxnSpLocks/>
              </p:cNvCxnSpPr>
              <p:nvPr/>
            </p:nvCxnSpPr>
            <p:spPr>
              <a:xfrm flipV="1">
                <a:off x="2868509" y="1976768"/>
                <a:ext cx="227386" cy="43087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ector recto de flecha 10"/>
              <p:cNvCxnSpPr>
                <a:cxnSpLocks/>
              </p:cNvCxnSpPr>
              <p:nvPr/>
            </p:nvCxnSpPr>
            <p:spPr>
              <a:xfrm>
                <a:off x="2868509" y="2407643"/>
                <a:ext cx="227386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ector recto de flecha 12"/>
              <p:cNvCxnSpPr>
                <a:cxnSpLocks/>
              </p:cNvCxnSpPr>
              <p:nvPr/>
            </p:nvCxnSpPr>
            <p:spPr>
              <a:xfrm>
                <a:off x="2868509" y="2407643"/>
                <a:ext cx="226056" cy="41437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ZoneTexte 3">
            <a:extLst>
              <a:ext uri="{FF2B5EF4-FFF2-40B4-BE49-F238E27FC236}">
                <a16:creationId xmlns="" xmlns:a16="http://schemas.microsoft.com/office/drawing/2014/main" id="{E44D1458-8FEA-9B46-98F2-765F816E5B55}"/>
              </a:ext>
            </a:extLst>
          </p:cNvPr>
          <p:cNvSpPr txBox="1"/>
          <p:nvPr/>
        </p:nvSpPr>
        <p:spPr>
          <a:xfrm>
            <a:off x="359937" y="2727505"/>
            <a:ext cx="4749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>
                <a:solidFill>
                  <a:prstClr val="black"/>
                </a:solidFill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Territorially-based </a:t>
            </a:r>
            <a:r>
              <a:rPr lang="en-GB" b="1" dirty="0">
                <a:solidFill>
                  <a:prstClr val="black"/>
                </a:solidFill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Food System </a:t>
            </a:r>
            <a:r>
              <a:rPr lang="en-GB" dirty="0">
                <a:solidFill>
                  <a:prstClr val="black"/>
                </a:solidFill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approach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231556" y="1772594"/>
            <a:ext cx="11169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u="sng" dirty="0">
                <a:latin typeface="EC Square Sans Pro" panose="020B0506040000020004"/>
              </a:rPr>
              <a:t>Research </a:t>
            </a:r>
            <a:r>
              <a:rPr lang="es-ES" b="1" u="sng" dirty="0" err="1">
                <a:latin typeface="EC Square Sans Pro" panose="020B0506040000020004"/>
              </a:rPr>
              <a:t>Q</a:t>
            </a:r>
            <a:r>
              <a:rPr lang="es-ES" b="1" u="sng" dirty="0" err="1" smtClean="0">
                <a:latin typeface="EC Square Sans Pro" panose="020B0506040000020004"/>
              </a:rPr>
              <a:t>uestion</a:t>
            </a:r>
            <a:r>
              <a:rPr lang="es-ES" dirty="0">
                <a:latin typeface="EC Square Sans Pro" panose="020B0506040000020004"/>
              </a:rPr>
              <a:t>: </a:t>
            </a:r>
            <a:r>
              <a:rPr lang="en-US" i="1" dirty="0">
                <a:latin typeface="EC Square Sans Pro" panose="020B0506040000020004"/>
              </a:rPr>
              <a:t>What is the contribution of small farms and of the related food businesses to sustainable food and nutrition security in a wide range of food systems? </a:t>
            </a:r>
            <a:r>
              <a:rPr lang="es-ES" i="1" dirty="0">
                <a:latin typeface="EC Square Sans Pro" panose="020B0506040000020004"/>
              </a:rPr>
              <a:t>  </a:t>
            </a:r>
          </a:p>
        </p:txBody>
      </p:sp>
      <p:sp>
        <p:nvSpPr>
          <p:cNvPr id="20" name="ZoneTexte 3">
            <a:extLst>
              <a:ext uri="{FF2B5EF4-FFF2-40B4-BE49-F238E27FC236}">
                <a16:creationId xmlns="" xmlns:a16="http://schemas.microsoft.com/office/drawing/2014/main" id="{E44D1458-8FEA-9B46-98F2-765F816E5B55}"/>
              </a:ext>
            </a:extLst>
          </p:cNvPr>
          <p:cNvSpPr txBox="1"/>
          <p:nvPr/>
        </p:nvSpPr>
        <p:spPr>
          <a:xfrm>
            <a:off x="359937" y="4284975"/>
            <a:ext cx="62047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>
                <a:solidFill>
                  <a:prstClr val="black"/>
                </a:solidFill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Recognises the </a:t>
            </a:r>
            <a:r>
              <a:rPr lang="en-GB" b="1" dirty="0">
                <a:solidFill>
                  <a:prstClr val="black"/>
                </a:solidFill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diversity</a:t>
            </a:r>
            <a:r>
              <a:rPr lang="en-GB" dirty="0">
                <a:solidFill>
                  <a:prstClr val="black"/>
                </a:solidFill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 of small farms </a:t>
            </a:r>
            <a:r>
              <a:rPr lang="en-GB" dirty="0" smtClean="0">
                <a:solidFill>
                  <a:prstClr val="black"/>
                </a:solidFill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&amp; food </a:t>
            </a:r>
            <a:r>
              <a:rPr lang="en-GB" dirty="0">
                <a:solidFill>
                  <a:prstClr val="black"/>
                </a:solidFill>
                <a:latin typeface="EC Square Sans Pro" panose="020B0506040000020004"/>
                <a:ea typeface="ＭＳ Ｐゴシック"/>
                <a:cs typeface="Circular Std Book Italic" panose="020B0604020101020102" pitchFamily="34" charset="0"/>
              </a:rPr>
              <a:t>systems in Europe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359937" y="3497787"/>
            <a:ext cx="5720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EC Square Sans Pro" panose="020B0506040000020004"/>
              </a:rPr>
              <a:t>Elements of FNS: </a:t>
            </a:r>
            <a:r>
              <a:rPr lang="en-GB" b="1" dirty="0" smtClean="0">
                <a:latin typeface="EC Square Sans Pro" panose="020B0506040000020004"/>
              </a:rPr>
              <a:t>food provision</a:t>
            </a:r>
            <a:r>
              <a:rPr lang="en-GB" dirty="0" smtClean="0">
                <a:latin typeface="EC Square Sans Pro" panose="020B0506040000020004"/>
              </a:rPr>
              <a:t>, </a:t>
            </a:r>
            <a:r>
              <a:rPr lang="en-GB" b="1" dirty="0" smtClean="0">
                <a:latin typeface="EC Square Sans Pro" panose="020B0506040000020004"/>
              </a:rPr>
              <a:t>food availability </a:t>
            </a:r>
            <a:r>
              <a:rPr lang="en-GB" dirty="0" smtClean="0">
                <a:latin typeface="EC Square Sans Pro" panose="020B0506040000020004"/>
              </a:rPr>
              <a:t>and </a:t>
            </a:r>
            <a:r>
              <a:rPr lang="en-GB" b="1" dirty="0" smtClean="0">
                <a:latin typeface="EC Square Sans Pro" panose="020B0506040000020004"/>
              </a:rPr>
              <a:t>food access</a:t>
            </a:r>
            <a:endParaRPr lang="en-GB" b="1" dirty="0">
              <a:latin typeface="EC Square Sans Pro" panose="020B0506040000020004"/>
            </a:endParaRPr>
          </a:p>
        </p:txBody>
      </p:sp>
      <p:graphicFrame>
        <p:nvGraphicFramePr>
          <p:cNvPr id="18" name="Diagrama 17">
            <a:extLst>
              <a:ext uri="{FF2B5EF4-FFF2-40B4-BE49-F238E27FC236}">
                <a16:creationId xmlns="" xmlns:a16="http://schemas.microsoft.com/office/drawing/2014/main" id="{FE085D28-085F-53DD-3520-EEBEA977A6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84417"/>
              </p:ext>
            </p:extLst>
          </p:nvPr>
        </p:nvGraphicFramePr>
        <p:xfrm>
          <a:off x="6744182" y="2470031"/>
          <a:ext cx="5114443" cy="3790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3074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ROLE OF SMALL FARMS IN REGIONAL FOOD SYSTEMS</a:t>
            </a:r>
          </a:p>
          <a:p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26BD3B46-9A26-4EBD-C34B-C7548B28FC8E}"/>
              </a:ext>
            </a:extLst>
          </p:cNvPr>
          <p:cNvSpPr txBox="1"/>
          <p:nvPr/>
        </p:nvSpPr>
        <p:spPr>
          <a:xfrm>
            <a:off x="8616540" y="2214006"/>
            <a:ext cx="36171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EC Square Sans Pro" panose="020B0506040000020004"/>
              </a:rPr>
              <a:t>SALSA </a:t>
            </a:r>
            <a:r>
              <a:rPr lang="es-ES" dirty="0" err="1">
                <a:latin typeface="EC Square Sans Pro" panose="020B0506040000020004"/>
              </a:rPr>
              <a:t>produced</a:t>
            </a:r>
            <a:r>
              <a:rPr lang="es-ES" dirty="0">
                <a:latin typeface="EC Square Sans Pro" panose="020B0506040000020004"/>
              </a:rPr>
              <a:t> </a:t>
            </a:r>
            <a:r>
              <a:rPr lang="es-ES" b="1" u="sng" dirty="0">
                <a:latin typeface="EC Square Sans Pro" panose="020B0506040000020004"/>
              </a:rPr>
              <a:t>91</a:t>
            </a:r>
            <a:r>
              <a:rPr lang="es-ES" dirty="0">
                <a:latin typeface="EC Square Sans Pro" panose="020B0506040000020004"/>
              </a:rPr>
              <a:t> </a:t>
            </a:r>
            <a:r>
              <a:rPr lang="es-ES" dirty="0" err="1">
                <a:latin typeface="EC Square Sans Pro" panose="020B0506040000020004"/>
              </a:rPr>
              <a:t>product-specific</a:t>
            </a:r>
            <a:r>
              <a:rPr lang="es-ES" dirty="0">
                <a:latin typeface="EC Square Sans Pro" panose="020B0506040000020004"/>
              </a:rPr>
              <a:t> </a:t>
            </a:r>
            <a:r>
              <a:rPr lang="es-ES" dirty="0" err="1">
                <a:latin typeface="EC Square Sans Pro" panose="020B0506040000020004"/>
              </a:rPr>
              <a:t>food</a:t>
            </a:r>
            <a:r>
              <a:rPr lang="es-ES" dirty="0">
                <a:latin typeface="EC Square Sans Pro" panose="020B0506040000020004"/>
              </a:rPr>
              <a:t> </a:t>
            </a:r>
            <a:r>
              <a:rPr lang="es-ES" dirty="0" err="1">
                <a:latin typeface="EC Square Sans Pro" panose="020B0506040000020004"/>
              </a:rPr>
              <a:t>system</a:t>
            </a:r>
            <a:r>
              <a:rPr lang="es-ES" dirty="0">
                <a:latin typeface="EC Square Sans Pro" panose="020B0506040000020004"/>
              </a:rPr>
              <a:t> </a:t>
            </a:r>
            <a:r>
              <a:rPr lang="es-ES" dirty="0" err="1">
                <a:latin typeface="EC Square Sans Pro" panose="020B0506040000020004"/>
              </a:rPr>
              <a:t>maps</a:t>
            </a:r>
            <a:r>
              <a:rPr lang="es-ES" dirty="0">
                <a:latin typeface="EC Square Sans Pro" panose="020B0506040000020004"/>
              </a:rPr>
              <a:t> </a:t>
            </a:r>
            <a:r>
              <a:rPr lang="es-ES" dirty="0" err="1">
                <a:latin typeface="EC Square Sans Pro" panose="020B0506040000020004"/>
              </a:rPr>
              <a:t>for</a:t>
            </a:r>
            <a:r>
              <a:rPr lang="es-ES" dirty="0">
                <a:latin typeface="EC Square Sans Pro" panose="020B0506040000020004"/>
              </a:rPr>
              <a:t> </a:t>
            </a:r>
            <a:r>
              <a:rPr lang="es-ES" b="1" u="sng" dirty="0">
                <a:latin typeface="EC Square Sans Pro" panose="020B0506040000020004"/>
              </a:rPr>
              <a:t>25</a:t>
            </a:r>
            <a:r>
              <a:rPr lang="es-ES" dirty="0">
                <a:latin typeface="EC Square Sans Pro" panose="020B0506040000020004"/>
              </a:rPr>
              <a:t> </a:t>
            </a:r>
            <a:r>
              <a:rPr lang="es-ES" dirty="0" err="1">
                <a:latin typeface="EC Square Sans Pro" panose="020B0506040000020004"/>
              </a:rPr>
              <a:t>regions</a:t>
            </a:r>
            <a:r>
              <a:rPr lang="es-ES" dirty="0">
                <a:latin typeface="EC Square Sans Pro" panose="020B0506040000020004"/>
              </a:rPr>
              <a:t> in </a:t>
            </a:r>
            <a:r>
              <a:rPr lang="es-ES" dirty="0" err="1">
                <a:latin typeface="EC Square Sans Pro" panose="020B0506040000020004"/>
              </a:rPr>
              <a:t>Europe</a:t>
            </a:r>
            <a:endParaRPr lang="es-ES" dirty="0">
              <a:latin typeface="EC Square Sans Pro" panose="020B0506040000020004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5DDDBC36-1BE7-2787-8594-A9BB5C2BF9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" t="748" r="8757" b="1446"/>
          <a:stretch/>
        </p:blipFill>
        <p:spPr>
          <a:xfrm>
            <a:off x="345856" y="1893887"/>
            <a:ext cx="7848003" cy="448776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5100638"/>
            <a:ext cx="3124199" cy="175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73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9156" y="1050889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COMPARATIVE ANALYSIS OF THE ROLE OF SMALL FARMS IN REGIONAL FOOD SYSTEMS IN EUROPE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1228725" y="2213260"/>
            <a:ext cx="5554732" cy="4120865"/>
            <a:chOff x="4191124" y="2034513"/>
            <a:chExt cx="5393316" cy="3959553"/>
          </a:xfrm>
        </p:grpSpPr>
        <p:pic>
          <p:nvPicPr>
            <p:cNvPr id="10" name="Picture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4191124" y="2034513"/>
              <a:ext cx="5393316" cy="395955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</p:pic>
        <p:sp>
          <p:nvSpPr>
            <p:cNvPr id="12" name="Oval 5"/>
            <p:cNvSpPr/>
            <p:nvPr/>
          </p:nvSpPr>
          <p:spPr>
            <a:xfrm>
              <a:off x="4948459" y="2431619"/>
              <a:ext cx="832637" cy="283183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noFill/>
            <a:ln w="28575" cap="flat">
              <a:solidFill>
                <a:srgbClr val="FFC000"/>
              </a:solidFill>
              <a:custDash>
                <a:ds d="300000" sp="300000"/>
              </a:custDash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GB" sz="1800" b="0" i="0" u="none" strike="noStrike" kern="1200" cap="none" spc="0" baseline="0">
                <a:solidFill>
                  <a:srgbClr val="C00000"/>
                </a:solidFill>
                <a:uFillTx/>
                <a:latin typeface="Calibri"/>
              </a:endParaRPr>
            </a:p>
          </p:txBody>
        </p:sp>
        <p:sp>
          <p:nvSpPr>
            <p:cNvPr id="14" name="TextBox 9"/>
            <p:cNvSpPr txBox="1"/>
            <p:nvPr/>
          </p:nvSpPr>
          <p:spPr>
            <a:xfrm rot="16200004">
              <a:off x="4077799" y="3630331"/>
              <a:ext cx="1534167" cy="307777"/>
            </a:xfrm>
            <a:prstGeom prst="rect">
              <a:avLst/>
            </a:prstGeom>
            <a:noFill/>
            <a:ln w="12700"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i="0" u="none" strike="noStrike" kern="1200" cap="none" spc="0" baseline="0" dirty="0">
                  <a:solidFill>
                    <a:srgbClr val="FFC000"/>
                  </a:solidFill>
                  <a:uFillTx/>
                  <a:latin typeface="Calibri"/>
                </a:rPr>
                <a:t>Northern Europe</a:t>
              </a:r>
            </a:p>
          </p:txBody>
        </p:sp>
        <p:sp>
          <p:nvSpPr>
            <p:cNvPr id="15" name="TextBox 7"/>
            <p:cNvSpPr txBox="1"/>
            <p:nvPr/>
          </p:nvSpPr>
          <p:spPr>
            <a:xfrm>
              <a:off x="6652025" y="2361944"/>
              <a:ext cx="1345752" cy="307777"/>
            </a:xfrm>
            <a:prstGeom prst="rect">
              <a:avLst/>
            </a:prstGeom>
            <a:noFill/>
            <a:ln w="12700"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i="0" u="none" strike="noStrike" kern="1200" cap="none" spc="0" baseline="0" dirty="0">
                  <a:solidFill>
                    <a:srgbClr val="00B050"/>
                  </a:solidFill>
                  <a:uFillTx/>
                  <a:latin typeface="Calibri"/>
                </a:rPr>
                <a:t>Eastern Europe</a:t>
              </a:r>
            </a:p>
          </p:txBody>
        </p:sp>
        <p:sp>
          <p:nvSpPr>
            <p:cNvPr id="16" name="Oval 5"/>
            <p:cNvSpPr/>
            <p:nvPr/>
          </p:nvSpPr>
          <p:spPr>
            <a:xfrm rot="5400013">
              <a:off x="6822625" y="1695263"/>
              <a:ext cx="898593" cy="298164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noFill/>
            <a:ln w="28575" cap="flat">
              <a:solidFill>
                <a:srgbClr val="00B050"/>
              </a:solidFill>
              <a:custDash>
                <a:ds d="300000" sp="300000"/>
              </a:custDash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GB" sz="1800" b="0" i="0" u="none" strike="noStrike" kern="1200" cap="none" spc="0" baseline="0">
                <a:solidFill>
                  <a:srgbClr val="C00000"/>
                </a:solidFill>
                <a:uFillTx/>
                <a:latin typeface="Calibri"/>
              </a:endParaRPr>
            </a:p>
          </p:txBody>
        </p:sp>
        <p:sp>
          <p:nvSpPr>
            <p:cNvPr id="17" name="Oval 5"/>
            <p:cNvSpPr/>
            <p:nvPr/>
          </p:nvSpPr>
          <p:spPr>
            <a:xfrm rot="5400013">
              <a:off x="6801376" y="3346593"/>
              <a:ext cx="808865" cy="298165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noFill/>
            <a:ln w="28575" cap="flat">
              <a:solidFill>
                <a:srgbClr val="C00000"/>
              </a:solidFill>
              <a:custDash>
                <a:ds d="300000" sp="300000"/>
              </a:custDash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GB" sz="1800" b="0" i="0" u="none" strike="noStrike" kern="1200" cap="none" spc="0" baseline="0">
                <a:solidFill>
                  <a:srgbClr val="C00000"/>
                </a:solidFill>
                <a:uFillTx/>
                <a:latin typeface="Calibri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6462129" y="5263450"/>
              <a:ext cx="1487361" cy="307777"/>
            </a:xfrm>
            <a:prstGeom prst="rect">
              <a:avLst/>
            </a:prstGeom>
            <a:noFill/>
            <a:ln w="12700"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i="0" u="none" strike="noStrike" kern="1200" cap="none" spc="0" baseline="0" dirty="0">
                  <a:solidFill>
                    <a:srgbClr val="C00000"/>
                  </a:solidFill>
                  <a:uFillTx/>
                  <a:latin typeface="Calibri"/>
                </a:rPr>
                <a:t>Southern Europe</a:t>
              </a:r>
            </a:p>
          </p:txBody>
        </p:sp>
      </p:grp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-585" b="24837"/>
          <a:stretch/>
        </p:blipFill>
        <p:spPr>
          <a:xfrm>
            <a:off x="9096055" y="5024743"/>
            <a:ext cx="3114995" cy="183325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6055" y="1630626"/>
            <a:ext cx="3095945" cy="198887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6"/>
          <a:srcRect r="923" b="10241"/>
          <a:stretch/>
        </p:blipFill>
        <p:spPr>
          <a:xfrm>
            <a:off x="9096056" y="3348971"/>
            <a:ext cx="3117818" cy="176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TYPOLOGY OF EUROPEAN SMALL FARMS 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96615" y="2244916"/>
            <a:ext cx="401821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C Square Sans Pro" panose="020B0506040000020004"/>
              </a:rPr>
              <a:t>Small farm diversity </a:t>
            </a:r>
            <a:r>
              <a:rPr lang="en-US" b="1" dirty="0">
                <a:latin typeface="EC Square Sans Pro" panose="020B0506040000020004"/>
              </a:rPr>
              <a:t>beyond the subsistence-commercial duality</a:t>
            </a:r>
          </a:p>
          <a:p>
            <a:endParaRPr lang="en-US" dirty="0">
              <a:latin typeface="EC Square Sans Pro" panose="020B0506040000020004"/>
            </a:endParaRPr>
          </a:p>
          <a:p>
            <a:endParaRPr lang="en-US" dirty="0">
              <a:latin typeface="EC Square Sans Pro" panose="020B0506040000020004"/>
            </a:endParaRPr>
          </a:p>
          <a:p>
            <a:r>
              <a:rPr lang="en-US" dirty="0">
                <a:latin typeface="EC Square Sans Pro" panose="020B0506040000020004"/>
              </a:rPr>
              <a:t>Most farms </a:t>
            </a:r>
            <a:r>
              <a:rPr lang="en-US" dirty="0" smtClean="0">
                <a:latin typeface="EC Square Sans Pro" panose="020B0506040000020004"/>
              </a:rPr>
              <a:t>oriented </a:t>
            </a:r>
            <a:r>
              <a:rPr lang="en-US" dirty="0">
                <a:latin typeface="EC Square Sans Pro" panose="020B0506040000020004"/>
              </a:rPr>
              <a:t>towards the </a:t>
            </a:r>
            <a:r>
              <a:rPr lang="en-US" b="1" dirty="0">
                <a:latin typeface="EC Square Sans Pro" panose="020B0506040000020004"/>
              </a:rPr>
              <a:t>market </a:t>
            </a:r>
            <a:r>
              <a:rPr lang="en-US" b="1" dirty="0" smtClean="0">
                <a:latin typeface="EC Square Sans Pro" panose="020B0506040000020004"/>
              </a:rPr>
              <a:t>+</a:t>
            </a:r>
          </a:p>
          <a:p>
            <a:r>
              <a:rPr lang="en-US" dirty="0" smtClean="0">
                <a:latin typeface="EC Square Sans Pro" panose="020B0506040000020004"/>
              </a:rPr>
              <a:t> </a:t>
            </a:r>
            <a:r>
              <a:rPr lang="en-US" dirty="0">
                <a:latin typeface="EC Square Sans Pro" panose="020B0506040000020004"/>
              </a:rPr>
              <a:t>they produce for </a:t>
            </a:r>
            <a:r>
              <a:rPr lang="en-US" b="1" dirty="0">
                <a:latin typeface="EC Square Sans Pro" panose="020B0506040000020004"/>
              </a:rPr>
              <a:t>self-provisioning</a:t>
            </a:r>
          </a:p>
          <a:p>
            <a:endParaRPr lang="en-US" dirty="0">
              <a:latin typeface="EC Square Sans Pro" panose="020B0506040000020004"/>
            </a:endParaRPr>
          </a:p>
          <a:p>
            <a:endParaRPr lang="en-US" dirty="0">
              <a:latin typeface="EC Square Sans Pro" panose="020B0506040000020004"/>
            </a:endParaRPr>
          </a:p>
          <a:p>
            <a:r>
              <a:rPr lang="en-US" dirty="0">
                <a:latin typeface="EC Square Sans Pro" panose="020B0506040000020004"/>
              </a:rPr>
              <a:t>Type prevalence varies depending on </a:t>
            </a:r>
            <a:r>
              <a:rPr lang="en-US" b="1" dirty="0">
                <a:latin typeface="EC Square Sans Pro" panose="020B0506040000020004"/>
              </a:rPr>
              <a:t>region </a:t>
            </a:r>
            <a:r>
              <a:rPr lang="en-US" b="1" dirty="0" smtClean="0">
                <a:latin typeface="EC Square Sans Pro" panose="020B0506040000020004"/>
              </a:rPr>
              <a:t>&amp; market </a:t>
            </a:r>
            <a:r>
              <a:rPr lang="en-US" b="1" dirty="0">
                <a:latin typeface="EC Square Sans Pro" panose="020B0506040000020004"/>
              </a:rPr>
              <a:t>context</a:t>
            </a:r>
          </a:p>
          <a:p>
            <a:endParaRPr lang="en-US" sz="1600" dirty="0">
              <a:latin typeface="EC Square Sans Pro" panose="020B0506040000020004"/>
            </a:endParaRPr>
          </a:p>
          <a:p>
            <a:endParaRPr lang="en-US" sz="1600" dirty="0">
              <a:latin typeface="EC Square Sans Pro" panose="020B0506040000020004"/>
            </a:endParaRPr>
          </a:p>
          <a:p>
            <a:r>
              <a:rPr lang="en-US" b="1" dirty="0">
                <a:latin typeface="EC Square Sans Pro" panose="020B0506040000020004"/>
              </a:rPr>
              <a:t>No “one-size-fits-all” for policy  </a:t>
            </a:r>
          </a:p>
        </p:txBody>
      </p:sp>
      <p:pic>
        <p:nvPicPr>
          <p:cNvPr id="11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790" y="2244916"/>
            <a:ext cx="6600800" cy="3318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658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SMALL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FARMS </a:t>
            </a:r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CONTRIBUTION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TO FOOD AND NUTRITION SECURITY IN </a:t>
            </a:r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EUROPE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686957" y="2750622"/>
            <a:ext cx="8007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EC Square Sans Pro" panose="020B0506040000020004"/>
              </a:rPr>
              <a:t>RESULTS FOR EUROPE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231556" y="1893887"/>
            <a:ext cx="10264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u="sng" dirty="0">
                <a:latin typeface="EC Square Sans Pro" panose="020B0506040000020004"/>
              </a:rPr>
              <a:t>Research </a:t>
            </a:r>
            <a:r>
              <a:rPr lang="es-ES" b="1" u="sng" dirty="0" err="1">
                <a:latin typeface="EC Square Sans Pro" panose="020B0506040000020004"/>
              </a:rPr>
              <a:t>Q</a:t>
            </a:r>
            <a:r>
              <a:rPr lang="es-ES" b="1" u="sng" dirty="0" err="1" smtClean="0">
                <a:latin typeface="EC Square Sans Pro" panose="020B0506040000020004"/>
              </a:rPr>
              <a:t>uestion</a:t>
            </a:r>
            <a:r>
              <a:rPr lang="es-ES" dirty="0">
                <a:latin typeface="EC Square Sans Pro" panose="020B0506040000020004"/>
              </a:rPr>
              <a:t>: </a:t>
            </a:r>
            <a:r>
              <a:rPr lang="en-US" i="1" dirty="0">
                <a:latin typeface="EC Square Sans Pro" panose="020B0506040000020004"/>
              </a:rPr>
              <a:t>What is the contribution of small farms </a:t>
            </a:r>
            <a:r>
              <a:rPr lang="en-US" i="1" dirty="0" smtClean="0">
                <a:latin typeface="EC Square Sans Pro" panose="020B0506040000020004"/>
              </a:rPr>
              <a:t>to </a:t>
            </a:r>
            <a:r>
              <a:rPr lang="en-US" i="1" dirty="0">
                <a:latin typeface="EC Square Sans Pro" panose="020B0506040000020004"/>
              </a:rPr>
              <a:t>sustainable food and nutrition security in a wide range of food systems? </a:t>
            </a:r>
            <a:r>
              <a:rPr lang="es-ES" i="1" dirty="0">
                <a:latin typeface="EC Square Sans Pro" panose="020B0506040000020004"/>
              </a:rPr>
              <a:t>  </a:t>
            </a: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2816792726"/>
              </p:ext>
            </p:extLst>
          </p:nvPr>
        </p:nvGraphicFramePr>
        <p:xfrm>
          <a:off x="1703393" y="2959600"/>
          <a:ext cx="7974698" cy="3792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3039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4B67D495-D620-2441-B5B7-F1E9EEFBF6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7612" y="1321472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MAINTAINING AND ENHANCING </a:t>
            </a:r>
            <a:r>
              <a:rPr lang="en-US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THE CONTRIBUTION OF SMALL FARMS TO FOOD AND NUTRITION SECURITY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390094241"/>
              </p:ext>
            </p:extLst>
          </p:nvPr>
        </p:nvGraphicFramePr>
        <p:xfrm>
          <a:off x="899204" y="2324189"/>
          <a:ext cx="10186807" cy="4433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2947892" y="2026311"/>
            <a:ext cx="6211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SMALL </a:t>
            </a:r>
            <a:r>
              <a:rPr lang="es-ES" b="1" dirty="0" smtClean="0"/>
              <a:t>FARMS</a:t>
            </a:r>
            <a:r>
              <a:rPr lang="es-ES" b="1" dirty="0"/>
              <a:t> </a:t>
            </a:r>
            <a:r>
              <a:rPr lang="es-ES" b="1" dirty="0" smtClean="0"/>
              <a:t>NEED A FAVOURABLE ENABLING ENVIRONMENT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24273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2768</TotalTime>
  <Words>559</Words>
  <Application>Microsoft Office PowerPoint</Application>
  <PresentationFormat>Panorámica</PresentationFormat>
  <Paragraphs>99</Paragraphs>
  <Slides>12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21" baseType="lpstr">
      <vt:lpstr>ＭＳ Ｐゴシック</vt:lpstr>
      <vt:lpstr>Arial</vt:lpstr>
      <vt:lpstr>Calibri</vt:lpstr>
      <vt:lpstr>Calibri Light</vt:lpstr>
      <vt:lpstr>Circular Std Black Italic</vt:lpstr>
      <vt:lpstr>Circular Std Book Italic</vt:lpstr>
      <vt:lpstr>EC Square Sans Pro</vt:lpstr>
      <vt:lpstr>Open Sans</vt:lpstr>
      <vt:lpstr>Office Theme</vt:lpstr>
      <vt:lpstr>Presentación de PowerPoint</vt:lpstr>
      <vt:lpstr>The role of European small farms in sustainable Food and Nutrition Security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Thank you</vt:lpstr>
      <vt:lpstr>Thank you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Laura Arnalte Mur</cp:lastModifiedBy>
  <cp:revision>178</cp:revision>
  <dcterms:created xsi:type="dcterms:W3CDTF">2016-11-14T13:56:45Z</dcterms:created>
  <dcterms:modified xsi:type="dcterms:W3CDTF">2022-06-08T14:20:24Z</dcterms:modified>
</cp:coreProperties>
</file>